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6">
            <a:extLst>
              <a:ext uri="{FF2B5EF4-FFF2-40B4-BE49-F238E27FC236}">
                <a16:creationId xmlns:a16="http://schemas.microsoft.com/office/drawing/2014/main" id="{EB48A989-4B5A-46C5-8407-5EC0DFFEDEF7}"/>
              </a:ext>
            </a:extLst>
          </p:cNvPr>
          <p:cNvSpPr>
            <a:spLocks/>
          </p:cNvSpPr>
          <p:nvPr/>
        </p:nvSpPr>
        <p:spPr bwMode="auto">
          <a:xfrm>
            <a:off x="755487" y="798226"/>
            <a:ext cx="2500247" cy="2737559"/>
          </a:xfrm>
          <a:custGeom>
            <a:avLst/>
            <a:gdLst>
              <a:gd name="T0" fmla="*/ 42 w 1475"/>
              <a:gd name="T1" fmla="*/ 523 h 1615"/>
              <a:gd name="T2" fmla="*/ 27 w 1475"/>
              <a:gd name="T3" fmla="*/ 633 h 1615"/>
              <a:gd name="T4" fmla="*/ 15 w 1475"/>
              <a:gd name="T5" fmla="*/ 832 h 1615"/>
              <a:gd name="T6" fmla="*/ 4 w 1475"/>
              <a:gd name="T7" fmla="*/ 1065 h 1615"/>
              <a:gd name="T8" fmla="*/ 101 w 1475"/>
              <a:gd name="T9" fmla="*/ 1367 h 1615"/>
              <a:gd name="T10" fmla="*/ 117 w 1475"/>
              <a:gd name="T11" fmla="*/ 1553 h 1615"/>
              <a:gd name="T12" fmla="*/ 200 w 1475"/>
              <a:gd name="T13" fmla="*/ 1593 h 1615"/>
              <a:gd name="T14" fmla="*/ 180 w 1475"/>
              <a:gd name="T15" fmla="*/ 1322 h 1615"/>
              <a:gd name="T16" fmla="*/ 213 w 1475"/>
              <a:gd name="T17" fmla="*/ 1290 h 1615"/>
              <a:gd name="T18" fmla="*/ 219 w 1475"/>
              <a:gd name="T19" fmla="*/ 1496 h 1615"/>
              <a:gd name="T20" fmla="*/ 291 w 1475"/>
              <a:gd name="T21" fmla="*/ 1555 h 1615"/>
              <a:gd name="T22" fmla="*/ 284 w 1475"/>
              <a:gd name="T23" fmla="*/ 1334 h 1615"/>
              <a:gd name="T24" fmla="*/ 365 w 1475"/>
              <a:gd name="T25" fmla="*/ 923 h 1615"/>
              <a:gd name="T26" fmla="*/ 428 w 1475"/>
              <a:gd name="T27" fmla="*/ 1074 h 1615"/>
              <a:gd name="T28" fmla="*/ 512 w 1475"/>
              <a:gd name="T29" fmla="*/ 1070 h 1615"/>
              <a:gd name="T30" fmla="*/ 512 w 1475"/>
              <a:gd name="T31" fmla="*/ 1329 h 1615"/>
              <a:gd name="T32" fmla="*/ 523 w 1475"/>
              <a:gd name="T33" fmla="*/ 1514 h 1615"/>
              <a:gd name="T34" fmla="*/ 588 w 1475"/>
              <a:gd name="T35" fmla="*/ 1535 h 1615"/>
              <a:gd name="T36" fmla="*/ 602 w 1475"/>
              <a:gd name="T37" fmla="*/ 1349 h 1615"/>
              <a:gd name="T38" fmla="*/ 661 w 1475"/>
              <a:gd name="T39" fmla="*/ 1389 h 1615"/>
              <a:gd name="T40" fmla="*/ 714 w 1475"/>
              <a:gd name="T41" fmla="*/ 1515 h 1615"/>
              <a:gd name="T42" fmla="*/ 741 w 1475"/>
              <a:gd name="T43" fmla="*/ 1302 h 1615"/>
              <a:gd name="T44" fmla="*/ 759 w 1475"/>
              <a:gd name="T45" fmla="*/ 1019 h 1615"/>
              <a:gd name="T46" fmla="*/ 871 w 1475"/>
              <a:gd name="T47" fmla="*/ 811 h 1615"/>
              <a:gd name="T48" fmla="*/ 978 w 1475"/>
              <a:gd name="T49" fmla="*/ 648 h 1615"/>
              <a:gd name="T50" fmla="*/ 930 w 1475"/>
              <a:gd name="T51" fmla="*/ 1048 h 1615"/>
              <a:gd name="T52" fmla="*/ 1038 w 1475"/>
              <a:gd name="T53" fmla="*/ 1155 h 1615"/>
              <a:gd name="T54" fmla="*/ 1033 w 1475"/>
              <a:gd name="T55" fmla="*/ 1369 h 1615"/>
              <a:gd name="T56" fmla="*/ 1083 w 1475"/>
              <a:gd name="T57" fmla="*/ 1514 h 1615"/>
              <a:gd name="T58" fmla="*/ 1107 w 1475"/>
              <a:gd name="T59" fmla="*/ 1291 h 1615"/>
              <a:gd name="T60" fmla="*/ 1184 w 1475"/>
              <a:gd name="T61" fmla="*/ 1286 h 1615"/>
              <a:gd name="T62" fmla="*/ 1149 w 1475"/>
              <a:gd name="T63" fmla="*/ 1507 h 1615"/>
              <a:gd name="T64" fmla="*/ 1225 w 1475"/>
              <a:gd name="T65" fmla="*/ 1556 h 1615"/>
              <a:gd name="T66" fmla="*/ 1222 w 1475"/>
              <a:gd name="T67" fmla="*/ 1420 h 1615"/>
              <a:gd name="T68" fmla="*/ 1352 w 1475"/>
              <a:gd name="T69" fmla="*/ 1066 h 1615"/>
              <a:gd name="T70" fmla="*/ 1354 w 1475"/>
              <a:gd name="T71" fmla="*/ 783 h 1615"/>
              <a:gd name="T72" fmla="*/ 1381 w 1475"/>
              <a:gd name="T73" fmla="*/ 676 h 1615"/>
              <a:gd name="T74" fmla="*/ 1410 w 1475"/>
              <a:gd name="T75" fmla="*/ 886 h 1615"/>
              <a:gd name="T76" fmla="*/ 1433 w 1475"/>
              <a:gd name="T77" fmla="*/ 914 h 1615"/>
              <a:gd name="T78" fmla="*/ 1404 w 1475"/>
              <a:gd name="T79" fmla="*/ 959 h 1615"/>
              <a:gd name="T80" fmla="*/ 1472 w 1475"/>
              <a:gd name="T81" fmla="*/ 795 h 1615"/>
              <a:gd name="T82" fmla="*/ 1410 w 1475"/>
              <a:gd name="T83" fmla="*/ 378 h 1615"/>
              <a:gd name="T84" fmla="*/ 1286 w 1475"/>
              <a:gd name="T85" fmla="*/ 244 h 1615"/>
              <a:gd name="T86" fmla="*/ 1286 w 1475"/>
              <a:gd name="T87" fmla="*/ 149 h 1615"/>
              <a:gd name="T88" fmla="*/ 1155 w 1475"/>
              <a:gd name="T89" fmla="*/ 0 h 1615"/>
              <a:gd name="T90" fmla="*/ 1055 w 1475"/>
              <a:gd name="T91" fmla="*/ 115 h 1615"/>
              <a:gd name="T92" fmla="*/ 1108 w 1475"/>
              <a:gd name="T93" fmla="*/ 185 h 1615"/>
              <a:gd name="T94" fmla="*/ 978 w 1475"/>
              <a:gd name="T95" fmla="*/ 334 h 1615"/>
              <a:gd name="T96" fmla="*/ 821 w 1475"/>
              <a:gd name="T97" fmla="*/ 762 h 1615"/>
              <a:gd name="T98" fmla="*/ 799 w 1475"/>
              <a:gd name="T99" fmla="*/ 862 h 1615"/>
              <a:gd name="T100" fmla="*/ 692 w 1475"/>
              <a:gd name="T101" fmla="*/ 907 h 1615"/>
              <a:gd name="T102" fmla="*/ 644 w 1475"/>
              <a:gd name="T103" fmla="*/ 759 h 1615"/>
              <a:gd name="T104" fmla="*/ 554 w 1475"/>
              <a:gd name="T105" fmla="*/ 766 h 1615"/>
              <a:gd name="T106" fmla="*/ 514 w 1475"/>
              <a:gd name="T107" fmla="*/ 862 h 1615"/>
              <a:gd name="T108" fmla="*/ 520 w 1475"/>
              <a:gd name="T109" fmla="*/ 947 h 1615"/>
              <a:gd name="T110" fmla="*/ 422 w 1475"/>
              <a:gd name="T111" fmla="*/ 970 h 1615"/>
              <a:gd name="T112" fmla="*/ 407 w 1475"/>
              <a:gd name="T113" fmla="*/ 834 h 1615"/>
              <a:gd name="T114" fmla="*/ 301 w 1475"/>
              <a:gd name="T115" fmla="*/ 486 h 1615"/>
              <a:gd name="T116" fmla="*/ 276 w 1475"/>
              <a:gd name="T117" fmla="*/ 418 h 1615"/>
              <a:gd name="T118" fmla="*/ 192 w 1475"/>
              <a:gd name="T119" fmla="*/ 245 h 1615"/>
              <a:gd name="T120" fmla="*/ 85 w 1475"/>
              <a:gd name="T121" fmla="*/ 335 h 1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5" h="1615">
                <a:moveTo>
                  <a:pt x="117" y="439"/>
                </a:moveTo>
                <a:lnTo>
                  <a:pt x="117" y="439"/>
                </a:lnTo>
                <a:lnTo>
                  <a:pt x="110" y="452"/>
                </a:lnTo>
                <a:lnTo>
                  <a:pt x="105" y="459"/>
                </a:lnTo>
                <a:lnTo>
                  <a:pt x="100" y="467"/>
                </a:lnTo>
                <a:lnTo>
                  <a:pt x="100" y="467"/>
                </a:lnTo>
                <a:lnTo>
                  <a:pt x="92" y="476"/>
                </a:lnTo>
                <a:lnTo>
                  <a:pt x="90" y="480"/>
                </a:lnTo>
                <a:lnTo>
                  <a:pt x="89" y="484"/>
                </a:lnTo>
                <a:lnTo>
                  <a:pt x="89" y="484"/>
                </a:lnTo>
                <a:lnTo>
                  <a:pt x="89" y="487"/>
                </a:lnTo>
                <a:lnTo>
                  <a:pt x="90" y="491"/>
                </a:lnTo>
                <a:lnTo>
                  <a:pt x="90" y="492"/>
                </a:lnTo>
                <a:lnTo>
                  <a:pt x="88" y="495"/>
                </a:lnTo>
                <a:lnTo>
                  <a:pt x="81" y="500"/>
                </a:lnTo>
                <a:lnTo>
                  <a:pt x="81" y="500"/>
                </a:lnTo>
                <a:lnTo>
                  <a:pt x="57" y="511"/>
                </a:lnTo>
                <a:lnTo>
                  <a:pt x="47" y="518"/>
                </a:lnTo>
                <a:lnTo>
                  <a:pt x="42" y="523"/>
                </a:lnTo>
                <a:lnTo>
                  <a:pt x="37" y="529"/>
                </a:lnTo>
                <a:lnTo>
                  <a:pt x="37" y="529"/>
                </a:lnTo>
                <a:lnTo>
                  <a:pt x="28" y="540"/>
                </a:lnTo>
                <a:lnTo>
                  <a:pt x="21" y="547"/>
                </a:lnTo>
                <a:lnTo>
                  <a:pt x="17" y="551"/>
                </a:lnTo>
                <a:lnTo>
                  <a:pt x="15" y="556"/>
                </a:lnTo>
                <a:lnTo>
                  <a:pt x="14" y="562"/>
                </a:lnTo>
                <a:lnTo>
                  <a:pt x="14" y="569"/>
                </a:lnTo>
                <a:lnTo>
                  <a:pt x="14" y="569"/>
                </a:lnTo>
                <a:lnTo>
                  <a:pt x="12" y="586"/>
                </a:lnTo>
                <a:lnTo>
                  <a:pt x="14" y="591"/>
                </a:lnTo>
                <a:lnTo>
                  <a:pt x="16" y="603"/>
                </a:lnTo>
                <a:lnTo>
                  <a:pt x="16" y="603"/>
                </a:lnTo>
                <a:lnTo>
                  <a:pt x="17" y="610"/>
                </a:lnTo>
                <a:lnTo>
                  <a:pt x="20" y="615"/>
                </a:lnTo>
                <a:lnTo>
                  <a:pt x="23" y="621"/>
                </a:lnTo>
                <a:lnTo>
                  <a:pt x="25" y="624"/>
                </a:lnTo>
                <a:lnTo>
                  <a:pt x="26" y="627"/>
                </a:lnTo>
                <a:lnTo>
                  <a:pt x="27" y="633"/>
                </a:lnTo>
                <a:lnTo>
                  <a:pt x="28" y="642"/>
                </a:lnTo>
                <a:lnTo>
                  <a:pt x="28" y="642"/>
                </a:lnTo>
                <a:lnTo>
                  <a:pt x="28" y="653"/>
                </a:lnTo>
                <a:lnTo>
                  <a:pt x="27" y="665"/>
                </a:lnTo>
                <a:lnTo>
                  <a:pt x="23" y="691"/>
                </a:lnTo>
                <a:lnTo>
                  <a:pt x="20" y="712"/>
                </a:lnTo>
                <a:lnTo>
                  <a:pt x="16" y="726"/>
                </a:lnTo>
                <a:lnTo>
                  <a:pt x="16" y="726"/>
                </a:lnTo>
                <a:lnTo>
                  <a:pt x="14" y="736"/>
                </a:lnTo>
                <a:lnTo>
                  <a:pt x="12" y="748"/>
                </a:lnTo>
                <a:lnTo>
                  <a:pt x="12" y="761"/>
                </a:lnTo>
                <a:lnTo>
                  <a:pt x="14" y="771"/>
                </a:lnTo>
                <a:lnTo>
                  <a:pt x="14" y="771"/>
                </a:lnTo>
                <a:lnTo>
                  <a:pt x="17" y="793"/>
                </a:lnTo>
                <a:lnTo>
                  <a:pt x="20" y="810"/>
                </a:lnTo>
                <a:lnTo>
                  <a:pt x="20" y="810"/>
                </a:lnTo>
                <a:lnTo>
                  <a:pt x="19" y="816"/>
                </a:lnTo>
                <a:lnTo>
                  <a:pt x="17" y="822"/>
                </a:lnTo>
                <a:lnTo>
                  <a:pt x="15" y="832"/>
                </a:lnTo>
                <a:lnTo>
                  <a:pt x="16" y="843"/>
                </a:lnTo>
                <a:lnTo>
                  <a:pt x="16" y="843"/>
                </a:lnTo>
                <a:lnTo>
                  <a:pt x="19" y="854"/>
                </a:lnTo>
                <a:lnTo>
                  <a:pt x="21" y="862"/>
                </a:lnTo>
                <a:lnTo>
                  <a:pt x="23" y="867"/>
                </a:lnTo>
                <a:lnTo>
                  <a:pt x="26" y="871"/>
                </a:lnTo>
                <a:lnTo>
                  <a:pt x="26" y="871"/>
                </a:lnTo>
                <a:lnTo>
                  <a:pt x="26" y="875"/>
                </a:lnTo>
                <a:lnTo>
                  <a:pt x="25" y="886"/>
                </a:lnTo>
                <a:lnTo>
                  <a:pt x="20" y="920"/>
                </a:lnTo>
                <a:lnTo>
                  <a:pt x="14" y="961"/>
                </a:lnTo>
                <a:lnTo>
                  <a:pt x="10" y="995"/>
                </a:lnTo>
                <a:lnTo>
                  <a:pt x="10" y="995"/>
                </a:lnTo>
                <a:lnTo>
                  <a:pt x="6" y="1020"/>
                </a:lnTo>
                <a:lnTo>
                  <a:pt x="2" y="1042"/>
                </a:lnTo>
                <a:lnTo>
                  <a:pt x="0" y="1052"/>
                </a:lnTo>
                <a:lnTo>
                  <a:pt x="0" y="1058"/>
                </a:lnTo>
                <a:lnTo>
                  <a:pt x="3" y="1063"/>
                </a:lnTo>
                <a:lnTo>
                  <a:pt x="4" y="1065"/>
                </a:lnTo>
                <a:lnTo>
                  <a:pt x="6" y="1065"/>
                </a:lnTo>
                <a:lnTo>
                  <a:pt x="6" y="1065"/>
                </a:lnTo>
                <a:lnTo>
                  <a:pt x="45" y="1071"/>
                </a:lnTo>
                <a:lnTo>
                  <a:pt x="76" y="1075"/>
                </a:lnTo>
                <a:lnTo>
                  <a:pt x="76" y="1075"/>
                </a:lnTo>
                <a:lnTo>
                  <a:pt x="79" y="1093"/>
                </a:lnTo>
                <a:lnTo>
                  <a:pt x="87" y="1134"/>
                </a:lnTo>
                <a:lnTo>
                  <a:pt x="92" y="1159"/>
                </a:lnTo>
                <a:lnTo>
                  <a:pt x="94" y="1182"/>
                </a:lnTo>
                <a:lnTo>
                  <a:pt x="95" y="1201"/>
                </a:lnTo>
                <a:lnTo>
                  <a:pt x="95" y="1215"/>
                </a:lnTo>
                <a:lnTo>
                  <a:pt x="95" y="1215"/>
                </a:lnTo>
                <a:lnTo>
                  <a:pt x="94" y="1228"/>
                </a:lnTo>
                <a:lnTo>
                  <a:pt x="93" y="1246"/>
                </a:lnTo>
                <a:lnTo>
                  <a:pt x="94" y="1290"/>
                </a:lnTo>
                <a:lnTo>
                  <a:pt x="96" y="1334"/>
                </a:lnTo>
                <a:lnTo>
                  <a:pt x="99" y="1353"/>
                </a:lnTo>
                <a:lnTo>
                  <a:pt x="101" y="1367"/>
                </a:lnTo>
                <a:lnTo>
                  <a:pt x="101" y="1367"/>
                </a:lnTo>
                <a:lnTo>
                  <a:pt x="107" y="1392"/>
                </a:lnTo>
                <a:lnTo>
                  <a:pt x="113" y="1415"/>
                </a:lnTo>
                <a:lnTo>
                  <a:pt x="119" y="1432"/>
                </a:lnTo>
                <a:lnTo>
                  <a:pt x="122" y="1441"/>
                </a:lnTo>
                <a:lnTo>
                  <a:pt x="122" y="1441"/>
                </a:lnTo>
                <a:lnTo>
                  <a:pt x="121" y="1443"/>
                </a:lnTo>
                <a:lnTo>
                  <a:pt x="118" y="1447"/>
                </a:lnTo>
                <a:lnTo>
                  <a:pt x="116" y="1454"/>
                </a:lnTo>
                <a:lnTo>
                  <a:pt x="116" y="1459"/>
                </a:lnTo>
                <a:lnTo>
                  <a:pt x="116" y="1466"/>
                </a:lnTo>
                <a:lnTo>
                  <a:pt x="116" y="1466"/>
                </a:lnTo>
                <a:lnTo>
                  <a:pt x="117" y="1477"/>
                </a:lnTo>
                <a:lnTo>
                  <a:pt x="117" y="1481"/>
                </a:lnTo>
                <a:lnTo>
                  <a:pt x="118" y="1486"/>
                </a:lnTo>
                <a:lnTo>
                  <a:pt x="118" y="1504"/>
                </a:lnTo>
                <a:lnTo>
                  <a:pt x="118" y="1504"/>
                </a:lnTo>
                <a:lnTo>
                  <a:pt x="118" y="1525"/>
                </a:lnTo>
                <a:lnTo>
                  <a:pt x="117" y="1539"/>
                </a:lnTo>
                <a:lnTo>
                  <a:pt x="117" y="1553"/>
                </a:lnTo>
                <a:lnTo>
                  <a:pt x="117" y="1572"/>
                </a:lnTo>
                <a:lnTo>
                  <a:pt x="117" y="1572"/>
                </a:lnTo>
                <a:lnTo>
                  <a:pt x="117" y="1582"/>
                </a:lnTo>
                <a:lnTo>
                  <a:pt x="116" y="1589"/>
                </a:lnTo>
                <a:lnTo>
                  <a:pt x="113" y="1599"/>
                </a:lnTo>
                <a:lnTo>
                  <a:pt x="115" y="1601"/>
                </a:lnTo>
                <a:lnTo>
                  <a:pt x="117" y="1604"/>
                </a:lnTo>
                <a:lnTo>
                  <a:pt x="122" y="1608"/>
                </a:lnTo>
                <a:lnTo>
                  <a:pt x="130" y="1611"/>
                </a:lnTo>
                <a:lnTo>
                  <a:pt x="130" y="1611"/>
                </a:lnTo>
                <a:lnTo>
                  <a:pt x="141" y="1614"/>
                </a:lnTo>
                <a:lnTo>
                  <a:pt x="152" y="1615"/>
                </a:lnTo>
                <a:lnTo>
                  <a:pt x="163" y="1614"/>
                </a:lnTo>
                <a:lnTo>
                  <a:pt x="174" y="1612"/>
                </a:lnTo>
                <a:lnTo>
                  <a:pt x="184" y="1609"/>
                </a:lnTo>
                <a:lnTo>
                  <a:pt x="191" y="1604"/>
                </a:lnTo>
                <a:lnTo>
                  <a:pt x="197" y="1599"/>
                </a:lnTo>
                <a:lnTo>
                  <a:pt x="199" y="1595"/>
                </a:lnTo>
                <a:lnTo>
                  <a:pt x="200" y="1593"/>
                </a:lnTo>
                <a:lnTo>
                  <a:pt x="200" y="1593"/>
                </a:lnTo>
                <a:lnTo>
                  <a:pt x="202" y="1578"/>
                </a:lnTo>
                <a:lnTo>
                  <a:pt x="202" y="1561"/>
                </a:lnTo>
                <a:lnTo>
                  <a:pt x="202" y="1543"/>
                </a:lnTo>
                <a:lnTo>
                  <a:pt x="201" y="1524"/>
                </a:lnTo>
                <a:lnTo>
                  <a:pt x="201" y="1524"/>
                </a:lnTo>
                <a:lnTo>
                  <a:pt x="199" y="1485"/>
                </a:lnTo>
                <a:lnTo>
                  <a:pt x="196" y="1469"/>
                </a:lnTo>
                <a:lnTo>
                  <a:pt x="195" y="1463"/>
                </a:lnTo>
                <a:lnTo>
                  <a:pt x="194" y="1458"/>
                </a:lnTo>
                <a:lnTo>
                  <a:pt x="194" y="1458"/>
                </a:lnTo>
                <a:lnTo>
                  <a:pt x="190" y="1452"/>
                </a:lnTo>
                <a:lnTo>
                  <a:pt x="186" y="1447"/>
                </a:lnTo>
                <a:lnTo>
                  <a:pt x="183" y="1440"/>
                </a:lnTo>
                <a:lnTo>
                  <a:pt x="182" y="1431"/>
                </a:lnTo>
                <a:lnTo>
                  <a:pt x="182" y="1431"/>
                </a:lnTo>
                <a:lnTo>
                  <a:pt x="180" y="1380"/>
                </a:lnTo>
                <a:lnTo>
                  <a:pt x="180" y="1322"/>
                </a:lnTo>
                <a:lnTo>
                  <a:pt x="180" y="1322"/>
                </a:lnTo>
                <a:lnTo>
                  <a:pt x="182" y="1305"/>
                </a:lnTo>
                <a:lnTo>
                  <a:pt x="183" y="1288"/>
                </a:lnTo>
                <a:lnTo>
                  <a:pt x="185" y="1267"/>
                </a:lnTo>
                <a:lnTo>
                  <a:pt x="188" y="1240"/>
                </a:lnTo>
                <a:lnTo>
                  <a:pt x="188" y="1240"/>
                </a:lnTo>
                <a:lnTo>
                  <a:pt x="188" y="1222"/>
                </a:lnTo>
                <a:lnTo>
                  <a:pt x="186" y="1198"/>
                </a:lnTo>
                <a:lnTo>
                  <a:pt x="183" y="1141"/>
                </a:lnTo>
                <a:lnTo>
                  <a:pt x="177" y="1069"/>
                </a:lnTo>
                <a:lnTo>
                  <a:pt x="199" y="1070"/>
                </a:lnTo>
                <a:lnTo>
                  <a:pt x="199" y="1070"/>
                </a:lnTo>
                <a:lnTo>
                  <a:pt x="200" y="1212"/>
                </a:lnTo>
                <a:lnTo>
                  <a:pt x="200" y="1212"/>
                </a:lnTo>
                <a:lnTo>
                  <a:pt x="200" y="1222"/>
                </a:lnTo>
                <a:lnTo>
                  <a:pt x="201" y="1231"/>
                </a:lnTo>
                <a:lnTo>
                  <a:pt x="205" y="1248"/>
                </a:lnTo>
                <a:lnTo>
                  <a:pt x="210" y="1266"/>
                </a:lnTo>
                <a:lnTo>
                  <a:pt x="212" y="1277"/>
                </a:lnTo>
                <a:lnTo>
                  <a:pt x="213" y="1290"/>
                </a:lnTo>
                <a:lnTo>
                  <a:pt x="213" y="1290"/>
                </a:lnTo>
                <a:lnTo>
                  <a:pt x="217" y="1317"/>
                </a:lnTo>
                <a:lnTo>
                  <a:pt x="222" y="1339"/>
                </a:lnTo>
                <a:lnTo>
                  <a:pt x="225" y="1356"/>
                </a:lnTo>
                <a:lnTo>
                  <a:pt x="225" y="1363"/>
                </a:lnTo>
                <a:lnTo>
                  <a:pt x="225" y="1369"/>
                </a:lnTo>
                <a:lnTo>
                  <a:pt x="225" y="1369"/>
                </a:lnTo>
                <a:lnTo>
                  <a:pt x="224" y="1380"/>
                </a:lnTo>
                <a:lnTo>
                  <a:pt x="224" y="1387"/>
                </a:lnTo>
                <a:lnTo>
                  <a:pt x="224" y="1395"/>
                </a:lnTo>
                <a:lnTo>
                  <a:pt x="222" y="1403"/>
                </a:lnTo>
                <a:lnTo>
                  <a:pt x="222" y="1403"/>
                </a:lnTo>
                <a:lnTo>
                  <a:pt x="219" y="1411"/>
                </a:lnTo>
                <a:lnTo>
                  <a:pt x="218" y="1414"/>
                </a:lnTo>
                <a:lnTo>
                  <a:pt x="217" y="1437"/>
                </a:lnTo>
                <a:lnTo>
                  <a:pt x="217" y="1437"/>
                </a:lnTo>
                <a:lnTo>
                  <a:pt x="217" y="1451"/>
                </a:lnTo>
                <a:lnTo>
                  <a:pt x="217" y="1465"/>
                </a:lnTo>
                <a:lnTo>
                  <a:pt x="219" y="1496"/>
                </a:lnTo>
                <a:lnTo>
                  <a:pt x="222" y="1521"/>
                </a:lnTo>
                <a:lnTo>
                  <a:pt x="223" y="1538"/>
                </a:lnTo>
                <a:lnTo>
                  <a:pt x="223" y="1538"/>
                </a:lnTo>
                <a:lnTo>
                  <a:pt x="222" y="1547"/>
                </a:lnTo>
                <a:lnTo>
                  <a:pt x="220" y="1552"/>
                </a:lnTo>
                <a:lnTo>
                  <a:pt x="220" y="1556"/>
                </a:lnTo>
                <a:lnTo>
                  <a:pt x="223" y="1561"/>
                </a:lnTo>
                <a:lnTo>
                  <a:pt x="225" y="1566"/>
                </a:lnTo>
                <a:lnTo>
                  <a:pt x="230" y="1571"/>
                </a:lnTo>
                <a:lnTo>
                  <a:pt x="237" y="1576"/>
                </a:lnTo>
                <a:lnTo>
                  <a:pt x="237" y="1576"/>
                </a:lnTo>
                <a:lnTo>
                  <a:pt x="246" y="1580"/>
                </a:lnTo>
                <a:lnTo>
                  <a:pt x="253" y="1582"/>
                </a:lnTo>
                <a:lnTo>
                  <a:pt x="261" y="1583"/>
                </a:lnTo>
                <a:lnTo>
                  <a:pt x="268" y="1583"/>
                </a:lnTo>
                <a:lnTo>
                  <a:pt x="274" y="1581"/>
                </a:lnTo>
                <a:lnTo>
                  <a:pt x="280" y="1576"/>
                </a:lnTo>
                <a:lnTo>
                  <a:pt x="286" y="1567"/>
                </a:lnTo>
                <a:lnTo>
                  <a:pt x="291" y="1555"/>
                </a:lnTo>
                <a:lnTo>
                  <a:pt x="291" y="1555"/>
                </a:lnTo>
                <a:lnTo>
                  <a:pt x="295" y="1539"/>
                </a:lnTo>
                <a:lnTo>
                  <a:pt x="297" y="1521"/>
                </a:lnTo>
                <a:lnTo>
                  <a:pt x="298" y="1503"/>
                </a:lnTo>
                <a:lnTo>
                  <a:pt x="297" y="1484"/>
                </a:lnTo>
                <a:lnTo>
                  <a:pt x="293" y="1447"/>
                </a:lnTo>
                <a:lnTo>
                  <a:pt x="290" y="1417"/>
                </a:lnTo>
                <a:lnTo>
                  <a:pt x="290" y="1417"/>
                </a:lnTo>
                <a:lnTo>
                  <a:pt x="287" y="1396"/>
                </a:lnTo>
                <a:lnTo>
                  <a:pt x="285" y="1379"/>
                </a:lnTo>
                <a:lnTo>
                  <a:pt x="285" y="1363"/>
                </a:lnTo>
                <a:lnTo>
                  <a:pt x="285" y="1363"/>
                </a:lnTo>
                <a:lnTo>
                  <a:pt x="284" y="1363"/>
                </a:lnTo>
                <a:lnTo>
                  <a:pt x="282" y="1362"/>
                </a:lnTo>
                <a:lnTo>
                  <a:pt x="282" y="1361"/>
                </a:lnTo>
                <a:lnTo>
                  <a:pt x="281" y="1357"/>
                </a:lnTo>
                <a:lnTo>
                  <a:pt x="281" y="1352"/>
                </a:lnTo>
                <a:lnTo>
                  <a:pt x="284" y="1334"/>
                </a:lnTo>
                <a:lnTo>
                  <a:pt x="284" y="1334"/>
                </a:lnTo>
                <a:lnTo>
                  <a:pt x="287" y="1310"/>
                </a:lnTo>
                <a:lnTo>
                  <a:pt x="290" y="1283"/>
                </a:lnTo>
                <a:lnTo>
                  <a:pt x="293" y="1237"/>
                </a:lnTo>
                <a:lnTo>
                  <a:pt x="293" y="1237"/>
                </a:lnTo>
                <a:lnTo>
                  <a:pt x="295" y="1200"/>
                </a:lnTo>
                <a:lnTo>
                  <a:pt x="295" y="1184"/>
                </a:lnTo>
                <a:lnTo>
                  <a:pt x="295" y="1172"/>
                </a:lnTo>
                <a:lnTo>
                  <a:pt x="295" y="1172"/>
                </a:lnTo>
                <a:lnTo>
                  <a:pt x="295" y="1150"/>
                </a:lnTo>
                <a:lnTo>
                  <a:pt x="295" y="1114"/>
                </a:lnTo>
                <a:lnTo>
                  <a:pt x="296" y="1063"/>
                </a:lnTo>
                <a:lnTo>
                  <a:pt x="329" y="1063"/>
                </a:lnTo>
                <a:lnTo>
                  <a:pt x="324" y="922"/>
                </a:lnTo>
                <a:lnTo>
                  <a:pt x="352" y="894"/>
                </a:lnTo>
                <a:lnTo>
                  <a:pt x="352" y="894"/>
                </a:lnTo>
                <a:lnTo>
                  <a:pt x="359" y="907"/>
                </a:lnTo>
                <a:lnTo>
                  <a:pt x="364" y="917"/>
                </a:lnTo>
                <a:lnTo>
                  <a:pt x="365" y="920"/>
                </a:lnTo>
                <a:lnTo>
                  <a:pt x="365" y="923"/>
                </a:lnTo>
                <a:lnTo>
                  <a:pt x="365" y="923"/>
                </a:lnTo>
                <a:lnTo>
                  <a:pt x="363" y="963"/>
                </a:lnTo>
                <a:lnTo>
                  <a:pt x="360" y="1004"/>
                </a:lnTo>
                <a:lnTo>
                  <a:pt x="360" y="1004"/>
                </a:lnTo>
                <a:lnTo>
                  <a:pt x="362" y="1010"/>
                </a:lnTo>
                <a:lnTo>
                  <a:pt x="364" y="1016"/>
                </a:lnTo>
                <a:lnTo>
                  <a:pt x="369" y="1025"/>
                </a:lnTo>
                <a:lnTo>
                  <a:pt x="369" y="1025"/>
                </a:lnTo>
                <a:lnTo>
                  <a:pt x="370" y="1027"/>
                </a:lnTo>
                <a:lnTo>
                  <a:pt x="370" y="1027"/>
                </a:lnTo>
                <a:lnTo>
                  <a:pt x="376" y="1037"/>
                </a:lnTo>
                <a:lnTo>
                  <a:pt x="376" y="1037"/>
                </a:lnTo>
                <a:lnTo>
                  <a:pt x="380" y="1044"/>
                </a:lnTo>
                <a:lnTo>
                  <a:pt x="381" y="1049"/>
                </a:lnTo>
                <a:lnTo>
                  <a:pt x="383" y="1053"/>
                </a:lnTo>
                <a:lnTo>
                  <a:pt x="392" y="1058"/>
                </a:lnTo>
                <a:lnTo>
                  <a:pt x="392" y="1058"/>
                </a:lnTo>
                <a:lnTo>
                  <a:pt x="408" y="1066"/>
                </a:lnTo>
                <a:lnTo>
                  <a:pt x="428" y="1074"/>
                </a:lnTo>
                <a:lnTo>
                  <a:pt x="438" y="1077"/>
                </a:lnTo>
                <a:lnTo>
                  <a:pt x="449" y="1080"/>
                </a:lnTo>
                <a:lnTo>
                  <a:pt x="459" y="1081"/>
                </a:lnTo>
                <a:lnTo>
                  <a:pt x="469" y="1080"/>
                </a:lnTo>
                <a:lnTo>
                  <a:pt x="469" y="1080"/>
                </a:lnTo>
                <a:lnTo>
                  <a:pt x="473" y="1079"/>
                </a:lnTo>
                <a:lnTo>
                  <a:pt x="477" y="1077"/>
                </a:lnTo>
                <a:lnTo>
                  <a:pt x="486" y="1071"/>
                </a:lnTo>
                <a:lnTo>
                  <a:pt x="494" y="1064"/>
                </a:lnTo>
                <a:lnTo>
                  <a:pt x="501" y="1057"/>
                </a:lnTo>
                <a:lnTo>
                  <a:pt x="514" y="1042"/>
                </a:lnTo>
                <a:lnTo>
                  <a:pt x="517" y="1035"/>
                </a:lnTo>
                <a:lnTo>
                  <a:pt x="517" y="1035"/>
                </a:lnTo>
                <a:lnTo>
                  <a:pt x="517" y="1042"/>
                </a:lnTo>
                <a:lnTo>
                  <a:pt x="516" y="1049"/>
                </a:lnTo>
                <a:lnTo>
                  <a:pt x="514" y="1058"/>
                </a:lnTo>
                <a:lnTo>
                  <a:pt x="514" y="1058"/>
                </a:lnTo>
                <a:lnTo>
                  <a:pt x="512" y="1064"/>
                </a:lnTo>
                <a:lnTo>
                  <a:pt x="512" y="1070"/>
                </a:lnTo>
                <a:lnTo>
                  <a:pt x="512" y="1088"/>
                </a:lnTo>
                <a:lnTo>
                  <a:pt x="511" y="1108"/>
                </a:lnTo>
                <a:lnTo>
                  <a:pt x="511" y="1117"/>
                </a:lnTo>
                <a:lnTo>
                  <a:pt x="509" y="1126"/>
                </a:lnTo>
                <a:lnTo>
                  <a:pt x="509" y="1126"/>
                </a:lnTo>
                <a:lnTo>
                  <a:pt x="505" y="1139"/>
                </a:lnTo>
                <a:lnTo>
                  <a:pt x="501" y="1147"/>
                </a:lnTo>
                <a:lnTo>
                  <a:pt x="501" y="1151"/>
                </a:lnTo>
                <a:lnTo>
                  <a:pt x="503" y="1158"/>
                </a:lnTo>
                <a:lnTo>
                  <a:pt x="503" y="1158"/>
                </a:lnTo>
                <a:lnTo>
                  <a:pt x="508" y="1166"/>
                </a:lnTo>
                <a:lnTo>
                  <a:pt x="512" y="1172"/>
                </a:lnTo>
                <a:lnTo>
                  <a:pt x="518" y="1177"/>
                </a:lnTo>
                <a:lnTo>
                  <a:pt x="518" y="1177"/>
                </a:lnTo>
                <a:lnTo>
                  <a:pt x="515" y="1229"/>
                </a:lnTo>
                <a:lnTo>
                  <a:pt x="511" y="1289"/>
                </a:lnTo>
                <a:lnTo>
                  <a:pt x="511" y="1289"/>
                </a:lnTo>
                <a:lnTo>
                  <a:pt x="511" y="1313"/>
                </a:lnTo>
                <a:lnTo>
                  <a:pt x="512" y="1329"/>
                </a:lnTo>
                <a:lnTo>
                  <a:pt x="514" y="1345"/>
                </a:lnTo>
                <a:lnTo>
                  <a:pt x="514" y="1345"/>
                </a:lnTo>
                <a:lnTo>
                  <a:pt x="517" y="1363"/>
                </a:lnTo>
                <a:lnTo>
                  <a:pt x="522" y="1381"/>
                </a:lnTo>
                <a:lnTo>
                  <a:pt x="526" y="1398"/>
                </a:lnTo>
                <a:lnTo>
                  <a:pt x="528" y="1411"/>
                </a:lnTo>
                <a:lnTo>
                  <a:pt x="528" y="1411"/>
                </a:lnTo>
                <a:lnTo>
                  <a:pt x="531" y="1426"/>
                </a:lnTo>
                <a:lnTo>
                  <a:pt x="536" y="1446"/>
                </a:lnTo>
                <a:lnTo>
                  <a:pt x="536" y="1446"/>
                </a:lnTo>
                <a:lnTo>
                  <a:pt x="543" y="1469"/>
                </a:lnTo>
                <a:lnTo>
                  <a:pt x="545" y="1477"/>
                </a:lnTo>
                <a:lnTo>
                  <a:pt x="545" y="1477"/>
                </a:lnTo>
                <a:lnTo>
                  <a:pt x="544" y="1482"/>
                </a:lnTo>
                <a:lnTo>
                  <a:pt x="542" y="1491"/>
                </a:lnTo>
                <a:lnTo>
                  <a:pt x="536" y="1501"/>
                </a:lnTo>
                <a:lnTo>
                  <a:pt x="528" y="1510"/>
                </a:lnTo>
                <a:lnTo>
                  <a:pt x="528" y="1510"/>
                </a:lnTo>
                <a:lnTo>
                  <a:pt x="523" y="1514"/>
                </a:lnTo>
                <a:lnTo>
                  <a:pt x="517" y="1518"/>
                </a:lnTo>
                <a:lnTo>
                  <a:pt x="505" y="1526"/>
                </a:lnTo>
                <a:lnTo>
                  <a:pt x="500" y="1530"/>
                </a:lnTo>
                <a:lnTo>
                  <a:pt x="497" y="1535"/>
                </a:lnTo>
                <a:lnTo>
                  <a:pt x="494" y="1538"/>
                </a:lnTo>
                <a:lnTo>
                  <a:pt x="494" y="1541"/>
                </a:lnTo>
                <a:lnTo>
                  <a:pt x="495" y="1543"/>
                </a:lnTo>
                <a:lnTo>
                  <a:pt x="495" y="1543"/>
                </a:lnTo>
                <a:lnTo>
                  <a:pt x="498" y="1544"/>
                </a:lnTo>
                <a:lnTo>
                  <a:pt x="500" y="1546"/>
                </a:lnTo>
                <a:lnTo>
                  <a:pt x="509" y="1546"/>
                </a:lnTo>
                <a:lnTo>
                  <a:pt x="518" y="1546"/>
                </a:lnTo>
                <a:lnTo>
                  <a:pt x="531" y="1543"/>
                </a:lnTo>
                <a:lnTo>
                  <a:pt x="554" y="1538"/>
                </a:lnTo>
                <a:lnTo>
                  <a:pt x="563" y="1536"/>
                </a:lnTo>
                <a:lnTo>
                  <a:pt x="570" y="1536"/>
                </a:lnTo>
                <a:lnTo>
                  <a:pt x="570" y="1536"/>
                </a:lnTo>
                <a:lnTo>
                  <a:pt x="582" y="1535"/>
                </a:lnTo>
                <a:lnTo>
                  <a:pt x="588" y="1535"/>
                </a:lnTo>
                <a:lnTo>
                  <a:pt x="594" y="1532"/>
                </a:lnTo>
                <a:lnTo>
                  <a:pt x="599" y="1530"/>
                </a:lnTo>
                <a:lnTo>
                  <a:pt x="604" y="1526"/>
                </a:lnTo>
                <a:lnTo>
                  <a:pt x="606" y="1520"/>
                </a:lnTo>
                <a:lnTo>
                  <a:pt x="607" y="1513"/>
                </a:lnTo>
                <a:lnTo>
                  <a:pt x="607" y="1513"/>
                </a:lnTo>
                <a:lnTo>
                  <a:pt x="607" y="1504"/>
                </a:lnTo>
                <a:lnTo>
                  <a:pt x="606" y="1497"/>
                </a:lnTo>
                <a:lnTo>
                  <a:pt x="601" y="1484"/>
                </a:lnTo>
                <a:lnTo>
                  <a:pt x="598" y="1473"/>
                </a:lnTo>
                <a:lnTo>
                  <a:pt x="596" y="1466"/>
                </a:lnTo>
                <a:lnTo>
                  <a:pt x="595" y="1459"/>
                </a:lnTo>
                <a:lnTo>
                  <a:pt x="595" y="1459"/>
                </a:lnTo>
                <a:lnTo>
                  <a:pt x="594" y="1436"/>
                </a:lnTo>
                <a:lnTo>
                  <a:pt x="594" y="1424"/>
                </a:lnTo>
                <a:lnTo>
                  <a:pt x="595" y="1412"/>
                </a:lnTo>
                <a:lnTo>
                  <a:pt x="595" y="1412"/>
                </a:lnTo>
                <a:lnTo>
                  <a:pt x="600" y="1375"/>
                </a:lnTo>
                <a:lnTo>
                  <a:pt x="602" y="1349"/>
                </a:lnTo>
                <a:lnTo>
                  <a:pt x="602" y="1349"/>
                </a:lnTo>
                <a:lnTo>
                  <a:pt x="616" y="1325"/>
                </a:lnTo>
                <a:lnTo>
                  <a:pt x="626" y="1312"/>
                </a:lnTo>
                <a:lnTo>
                  <a:pt x="629" y="1308"/>
                </a:lnTo>
                <a:lnTo>
                  <a:pt x="630" y="1307"/>
                </a:lnTo>
                <a:lnTo>
                  <a:pt x="632" y="1307"/>
                </a:lnTo>
                <a:lnTo>
                  <a:pt x="632" y="1307"/>
                </a:lnTo>
                <a:lnTo>
                  <a:pt x="635" y="1313"/>
                </a:lnTo>
                <a:lnTo>
                  <a:pt x="638" y="1323"/>
                </a:lnTo>
                <a:lnTo>
                  <a:pt x="640" y="1333"/>
                </a:lnTo>
                <a:lnTo>
                  <a:pt x="641" y="1340"/>
                </a:lnTo>
                <a:lnTo>
                  <a:pt x="641" y="1340"/>
                </a:lnTo>
                <a:lnTo>
                  <a:pt x="643" y="1345"/>
                </a:lnTo>
                <a:lnTo>
                  <a:pt x="645" y="1350"/>
                </a:lnTo>
                <a:lnTo>
                  <a:pt x="651" y="1363"/>
                </a:lnTo>
                <a:lnTo>
                  <a:pt x="658" y="1378"/>
                </a:lnTo>
                <a:lnTo>
                  <a:pt x="661" y="1384"/>
                </a:lnTo>
                <a:lnTo>
                  <a:pt x="661" y="1389"/>
                </a:lnTo>
                <a:lnTo>
                  <a:pt x="661" y="1389"/>
                </a:lnTo>
                <a:lnTo>
                  <a:pt x="660" y="1401"/>
                </a:lnTo>
                <a:lnTo>
                  <a:pt x="657" y="1418"/>
                </a:lnTo>
                <a:lnTo>
                  <a:pt x="651" y="1447"/>
                </a:lnTo>
                <a:lnTo>
                  <a:pt x="651" y="1447"/>
                </a:lnTo>
                <a:lnTo>
                  <a:pt x="651" y="1460"/>
                </a:lnTo>
                <a:lnTo>
                  <a:pt x="652" y="1480"/>
                </a:lnTo>
                <a:lnTo>
                  <a:pt x="656" y="1499"/>
                </a:lnTo>
                <a:lnTo>
                  <a:pt x="657" y="1508"/>
                </a:lnTo>
                <a:lnTo>
                  <a:pt x="660" y="1514"/>
                </a:lnTo>
                <a:lnTo>
                  <a:pt x="660" y="1514"/>
                </a:lnTo>
                <a:lnTo>
                  <a:pt x="662" y="1515"/>
                </a:lnTo>
                <a:lnTo>
                  <a:pt x="664" y="1518"/>
                </a:lnTo>
                <a:lnTo>
                  <a:pt x="671" y="1520"/>
                </a:lnTo>
                <a:lnTo>
                  <a:pt x="679" y="1522"/>
                </a:lnTo>
                <a:lnTo>
                  <a:pt x="689" y="1522"/>
                </a:lnTo>
                <a:lnTo>
                  <a:pt x="699" y="1522"/>
                </a:lnTo>
                <a:lnTo>
                  <a:pt x="706" y="1521"/>
                </a:lnTo>
                <a:lnTo>
                  <a:pt x="713" y="1518"/>
                </a:lnTo>
                <a:lnTo>
                  <a:pt x="714" y="1515"/>
                </a:lnTo>
                <a:lnTo>
                  <a:pt x="716" y="1514"/>
                </a:lnTo>
                <a:lnTo>
                  <a:pt x="716" y="1514"/>
                </a:lnTo>
                <a:lnTo>
                  <a:pt x="717" y="1507"/>
                </a:lnTo>
                <a:lnTo>
                  <a:pt x="716" y="1497"/>
                </a:lnTo>
                <a:lnTo>
                  <a:pt x="711" y="1473"/>
                </a:lnTo>
                <a:lnTo>
                  <a:pt x="706" y="1451"/>
                </a:lnTo>
                <a:lnTo>
                  <a:pt x="703" y="1437"/>
                </a:lnTo>
                <a:lnTo>
                  <a:pt x="703" y="1437"/>
                </a:lnTo>
                <a:lnTo>
                  <a:pt x="706" y="1429"/>
                </a:lnTo>
                <a:lnTo>
                  <a:pt x="712" y="1414"/>
                </a:lnTo>
                <a:lnTo>
                  <a:pt x="722" y="1389"/>
                </a:lnTo>
                <a:lnTo>
                  <a:pt x="722" y="1389"/>
                </a:lnTo>
                <a:lnTo>
                  <a:pt x="726" y="1375"/>
                </a:lnTo>
                <a:lnTo>
                  <a:pt x="733" y="1352"/>
                </a:lnTo>
                <a:lnTo>
                  <a:pt x="739" y="1327"/>
                </a:lnTo>
                <a:lnTo>
                  <a:pt x="741" y="1317"/>
                </a:lnTo>
                <a:lnTo>
                  <a:pt x="741" y="1308"/>
                </a:lnTo>
                <a:lnTo>
                  <a:pt x="741" y="1308"/>
                </a:lnTo>
                <a:lnTo>
                  <a:pt x="741" y="1302"/>
                </a:lnTo>
                <a:lnTo>
                  <a:pt x="740" y="1295"/>
                </a:lnTo>
                <a:lnTo>
                  <a:pt x="736" y="1279"/>
                </a:lnTo>
                <a:lnTo>
                  <a:pt x="733" y="1263"/>
                </a:lnTo>
                <a:lnTo>
                  <a:pt x="731" y="1256"/>
                </a:lnTo>
                <a:lnTo>
                  <a:pt x="730" y="1249"/>
                </a:lnTo>
                <a:lnTo>
                  <a:pt x="730" y="1249"/>
                </a:lnTo>
                <a:lnTo>
                  <a:pt x="731" y="1216"/>
                </a:lnTo>
                <a:lnTo>
                  <a:pt x="733" y="1192"/>
                </a:lnTo>
                <a:lnTo>
                  <a:pt x="733" y="1192"/>
                </a:lnTo>
                <a:lnTo>
                  <a:pt x="740" y="1161"/>
                </a:lnTo>
                <a:lnTo>
                  <a:pt x="745" y="1137"/>
                </a:lnTo>
                <a:lnTo>
                  <a:pt x="747" y="1117"/>
                </a:lnTo>
                <a:lnTo>
                  <a:pt x="747" y="1117"/>
                </a:lnTo>
                <a:lnTo>
                  <a:pt x="747" y="1103"/>
                </a:lnTo>
                <a:lnTo>
                  <a:pt x="747" y="1089"/>
                </a:lnTo>
                <a:lnTo>
                  <a:pt x="746" y="1076"/>
                </a:lnTo>
                <a:lnTo>
                  <a:pt x="747" y="1064"/>
                </a:lnTo>
                <a:lnTo>
                  <a:pt x="747" y="1064"/>
                </a:lnTo>
                <a:lnTo>
                  <a:pt x="759" y="1019"/>
                </a:lnTo>
                <a:lnTo>
                  <a:pt x="769" y="986"/>
                </a:lnTo>
                <a:lnTo>
                  <a:pt x="769" y="986"/>
                </a:lnTo>
                <a:lnTo>
                  <a:pt x="778" y="982"/>
                </a:lnTo>
                <a:lnTo>
                  <a:pt x="797" y="971"/>
                </a:lnTo>
                <a:lnTo>
                  <a:pt x="808" y="965"/>
                </a:lnTo>
                <a:lnTo>
                  <a:pt x="819" y="958"/>
                </a:lnTo>
                <a:lnTo>
                  <a:pt x="829" y="950"/>
                </a:lnTo>
                <a:lnTo>
                  <a:pt x="835" y="942"/>
                </a:lnTo>
                <a:lnTo>
                  <a:pt x="835" y="942"/>
                </a:lnTo>
                <a:lnTo>
                  <a:pt x="837" y="939"/>
                </a:lnTo>
                <a:lnTo>
                  <a:pt x="840" y="933"/>
                </a:lnTo>
                <a:lnTo>
                  <a:pt x="844" y="917"/>
                </a:lnTo>
                <a:lnTo>
                  <a:pt x="848" y="899"/>
                </a:lnTo>
                <a:lnTo>
                  <a:pt x="851" y="879"/>
                </a:lnTo>
                <a:lnTo>
                  <a:pt x="855" y="845"/>
                </a:lnTo>
                <a:lnTo>
                  <a:pt x="857" y="830"/>
                </a:lnTo>
                <a:lnTo>
                  <a:pt x="857" y="830"/>
                </a:lnTo>
                <a:lnTo>
                  <a:pt x="864" y="823"/>
                </a:lnTo>
                <a:lnTo>
                  <a:pt x="871" y="811"/>
                </a:lnTo>
                <a:lnTo>
                  <a:pt x="871" y="811"/>
                </a:lnTo>
                <a:lnTo>
                  <a:pt x="876" y="805"/>
                </a:lnTo>
                <a:lnTo>
                  <a:pt x="886" y="798"/>
                </a:lnTo>
                <a:lnTo>
                  <a:pt x="893" y="790"/>
                </a:lnTo>
                <a:lnTo>
                  <a:pt x="897" y="785"/>
                </a:lnTo>
                <a:lnTo>
                  <a:pt x="897" y="785"/>
                </a:lnTo>
                <a:lnTo>
                  <a:pt x="905" y="757"/>
                </a:lnTo>
                <a:lnTo>
                  <a:pt x="913" y="731"/>
                </a:lnTo>
                <a:lnTo>
                  <a:pt x="913" y="731"/>
                </a:lnTo>
                <a:lnTo>
                  <a:pt x="939" y="666"/>
                </a:lnTo>
                <a:lnTo>
                  <a:pt x="939" y="666"/>
                </a:lnTo>
                <a:lnTo>
                  <a:pt x="953" y="638"/>
                </a:lnTo>
                <a:lnTo>
                  <a:pt x="975" y="598"/>
                </a:lnTo>
                <a:lnTo>
                  <a:pt x="1001" y="546"/>
                </a:lnTo>
                <a:lnTo>
                  <a:pt x="1001" y="546"/>
                </a:lnTo>
                <a:lnTo>
                  <a:pt x="998" y="562"/>
                </a:lnTo>
                <a:lnTo>
                  <a:pt x="988" y="597"/>
                </a:lnTo>
                <a:lnTo>
                  <a:pt x="981" y="635"/>
                </a:lnTo>
                <a:lnTo>
                  <a:pt x="978" y="648"/>
                </a:lnTo>
                <a:lnTo>
                  <a:pt x="978" y="653"/>
                </a:lnTo>
                <a:lnTo>
                  <a:pt x="978" y="656"/>
                </a:lnTo>
                <a:lnTo>
                  <a:pt x="978" y="656"/>
                </a:lnTo>
                <a:lnTo>
                  <a:pt x="981" y="660"/>
                </a:lnTo>
                <a:lnTo>
                  <a:pt x="983" y="664"/>
                </a:lnTo>
                <a:lnTo>
                  <a:pt x="988" y="667"/>
                </a:lnTo>
                <a:lnTo>
                  <a:pt x="992" y="670"/>
                </a:lnTo>
                <a:lnTo>
                  <a:pt x="993" y="671"/>
                </a:lnTo>
                <a:lnTo>
                  <a:pt x="993" y="671"/>
                </a:lnTo>
                <a:lnTo>
                  <a:pt x="978" y="806"/>
                </a:lnTo>
                <a:lnTo>
                  <a:pt x="966" y="901"/>
                </a:lnTo>
                <a:lnTo>
                  <a:pt x="961" y="936"/>
                </a:lnTo>
                <a:lnTo>
                  <a:pt x="958" y="954"/>
                </a:lnTo>
                <a:lnTo>
                  <a:pt x="958" y="954"/>
                </a:lnTo>
                <a:lnTo>
                  <a:pt x="949" y="978"/>
                </a:lnTo>
                <a:lnTo>
                  <a:pt x="938" y="1008"/>
                </a:lnTo>
                <a:lnTo>
                  <a:pt x="933" y="1024"/>
                </a:lnTo>
                <a:lnTo>
                  <a:pt x="930" y="1037"/>
                </a:lnTo>
                <a:lnTo>
                  <a:pt x="930" y="1048"/>
                </a:lnTo>
                <a:lnTo>
                  <a:pt x="930" y="1053"/>
                </a:lnTo>
                <a:lnTo>
                  <a:pt x="931" y="1055"/>
                </a:lnTo>
                <a:lnTo>
                  <a:pt x="931" y="1055"/>
                </a:lnTo>
                <a:lnTo>
                  <a:pt x="934" y="1058"/>
                </a:lnTo>
                <a:lnTo>
                  <a:pt x="939" y="1060"/>
                </a:lnTo>
                <a:lnTo>
                  <a:pt x="953" y="1064"/>
                </a:lnTo>
                <a:lnTo>
                  <a:pt x="970" y="1066"/>
                </a:lnTo>
                <a:lnTo>
                  <a:pt x="989" y="1068"/>
                </a:lnTo>
                <a:lnTo>
                  <a:pt x="1024" y="1069"/>
                </a:lnTo>
                <a:lnTo>
                  <a:pt x="1042" y="1069"/>
                </a:lnTo>
                <a:lnTo>
                  <a:pt x="1042" y="1069"/>
                </a:lnTo>
                <a:lnTo>
                  <a:pt x="1044" y="1070"/>
                </a:lnTo>
                <a:lnTo>
                  <a:pt x="1045" y="1075"/>
                </a:lnTo>
                <a:lnTo>
                  <a:pt x="1046" y="1087"/>
                </a:lnTo>
                <a:lnTo>
                  <a:pt x="1048" y="1106"/>
                </a:lnTo>
                <a:lnTo>
                  <a:pt x="1048" y="1106"/>
                </a:lnTo>
                <a:lnTo>
                  <a:pt x="1045" y="1117"/>
                </a:lnTo>
                <a:lnTo>
                  <a:pt x="1040" y="1141"/>
                </a:lnTo>
                <a:lnTo>
                  <a:pt x="1038" y="1155"/>
                </a:lnTo>
                <a:lnTo>
                  <a:pt x="1035" y="1171"/>
                </a:lnTo>
                <a:lnTo>
                  <a:pt x="1034" y="1187"/>
                </a:lnTo>
                <a:lnTo>
                  <a:pt x="1034" y="1203"/>
                </a:lnTo>
                <a:lnTo>
                  <a:pt x="1034" y="1203"/>
                </a:lnTo>
                <a:lnTo>
                  <a:pt x="1038" y="1231"/>
                </a:lnTo>
                <a:lnTo>
                  <a:pt x="1040" y="1252"/>
                </a:lnTo>
                <a:lnTo>
                  <a:pt x="1043" y="1268"/>
                </a:lnTo>
                <a:lnTo>
                  <a:pt x="1043" y="1280"/>
                </a:lnTo>
                <a:lnTo>
                  <a:pt x="1043" y="1280"/>
                </a:lnTo>
                <a:lnTo>
                  <a:pt x="1044" y="1301"/>
                </a:lnTo>
                <a:lnTo>
                  <a:pt x="1044" y="1310"/>
                </a:lnTo>
                <a:lnTo>
                  <a:pt x="1044" y="1310"/>
                </a:lnTo>
                <a:lnTo>
                  <a:pt x="1044" y="1311"/>
                </a:lnTo>
                <a:lnTo>
                  <a:pt x="1042" y="1314"/>
                </a:lnTo>
                <a:lnTo>
                  <a:pt x="1039" y="1321"/>
                </a:lnTo>
                <a:lnTo>
                  <a:pt x="1037" y="1331"/>
                </a:lnTo>
                <a:lnTo>
                  <a:pt x="1037" y="1331"/>
                </a:lnTo>
                <a:lnTo>
                  <a:pt x="1035" y="1350"/>
                </a:lnTo>
                <a:lnTo>
                  <a:pt x="1033" y="1369"/>
                </a:lnTo>
                <a:lnTo>
                  <a:pt x="1033" y="1369"/>
                </a:lnTo>
                <a:lnTo>
                  <a:pt x="1032" y="1384"/>
                </a:lnTo>
                <a:lnTo>
                  <a:pt x="1028" y="1394"/>
                </a:lnTo>
                <a:lnTo>
                  <a:pt x="1027" y="1407"/>
                </a:lnTo>
                <a:lnTo>
                  <a:pt x="1027" y="1425"/>
                </a:lnTo>
                <a:lnTo>
                  <a:pt x="1027" y="1425"/>
                </a:lnTo>
                <a:lnTo>
                  <a:pt x="1029" y="1448"/>
                </a:lnTo>
                <a:lnTo>
                  <a:pt x="1031" y="1458"/>
                </a:lnTo>
                <a:lnTo>
                  <a:pt x="1033" y="1466"/>
                </a:lnTo>
                <a:lnTo>
                  <a:pt x="1037" y="1475"/>
                </a:lnTo>
                <a:lnTo>
                  <a:pt x="1040" y="1484"/>
                </a:lnTo>
                <a:lnTo>
                  <a:pt x="1045" y="1490"/>
                </a:lnTo>
                <a:lnTo>
                  <a:pt x="1051" y="1497"/>
                </a:lnTo>
                <a:lnTo>
                  <a:pt x="1051" y="1497"/>
                </a:lnTo>
                <a:lnTo>
                  <a:pt x="1065" y="1508"/>
                </a:lnTo>
                <a:lnTo>
                  <a:pt x="1071" y="1511"/>
                </a:lnTo>
                <a:lnTo>
                  <a:pt x="1077" y="1514"/>
                </a:lnTo>
                <a:lnTo>
                  <a:pt x="1079" y="1514"/>
                </a:lnTo>
                <a:lnTo>
                  <a:pt x="1083" y="1514"/>
                </a:lnTo>
                <a:lnTo>
                  <a:pt x="1089" y="1510"/>
                </a:lnTo>
                <a:lnTo>
                  <a:pt x="1096" y="1502"/>
                </a:lnTo>
                <a:lnTo>
                  <a:pt x="1105" y="1491"/>
                </a:lnTo>
                <a:lnTo>
                  <a:pt x="1105" y="1491"/>
                </a:lnTo>
                <a:lnTo>
                  <a:pt x="1108" y="1484"/>
                </a:lnTo>
                <a:lnTo>
                  <a:pt x="1111" y="1476"/>
                </a:lnTo>
                <a:lnTo>
                  <a:pt x="1115" y="1464"/>
                </a:lnTo>
                <a:lnTo>
                  <a:pt x="1115" y="1452"/>
                </a:lnTo>
                <a:lnTo>
                  <a:pt x="1113" y="1441"/>
                </a:lnTo>
                <a:lnTo>
                  <a:pt x="1108" y="1421"/>
                </a:lnTo>
                <a:lnTo>
                  <a:pt x="1106" y="1412"/>
                </a:lnTo>
                <a:lnTo>
                  <a:pt x="1106" y="1402"/>
                </a:lnTo>
                <a:lnTo>
                  <a:pt x="1106" y="1402"/>
                </a:lnTo>
                <a:lnTo>
                  <a:pt x="1105" y="1381"/>
                </a:lnTo>
                <a:lnTo>
                  <a:pt x="1107" y="1346"/>
                </a:lnTo>
                <a:lnTo>
                  <a:pt x="1107" y="1346"/>
                </a:lnTo>
                <a:lnTo>
                  <a:pt x="1108" y="1307"/>
                </a:lnTo>
                <a:lnTo>
                  <a:pt x="1107" y="1291"/>
                </a:lnTo>
                <a:lnTo>
                  <a:pt x="1107" y="1291"/>
                </a:lnTo>
                <a:lnTo>
                  <a:pt x="1104" y="1272"/>
                </a:lnTo>
                <a:lnTo>
                  <a:pt x="1102" y="1259"/>
                </a:lnTo>
                <a:lnTo>
                  <a:pt x="1102" y="1250"/>
                </a:lnTo>
                <a:lnTo>
                  <a:pt x="1105" y="1241"/>
                </a:lnTo>
                <a:lnTo>
                  <a:pt x="1105" y="1241"/>
                </a:lnTo>
                <a:lnTo>
                  <a:pt x="1107" y="1231"/>
                </a:lnTo>
                <a:lnTo>
                  <a:pt x="1113" y="1217"/>
                </a:lnTo>
                <a:lnTo>
                  <a:pt x="1128" y="1183"/>
                </a:lnTo>
                <a:lnTo>
                  <a:pt x="1150" y="1138"/>
                </a:lnTo>
                <a:lnTo>
                  <a:pt x="1150" y="1138"/>
                </a:lnTo>
                <a:lnTo>
                  <a:pt x="1166" y="1080"/>
                </a:lnTo>
                <a:lnTo>
                  <a:pt x="1166" y="1080"/>
                </a:lnTo>
                <a:lnTo>
                  <a:pt x="1175" y="1113"/>
                </a:lnTo>
                <a:lnTo>
                  <a:pt x="1187" y="1150"/>
                </a:lnTo>
                <a:lnTo>
                  <a:pt x="1187" y="1150"/>
                </a:lnTo>
                <a:lnTo>
                  <a:pt x="1187" y="1171"/>
                </a:lnTo>
                <a:lnTo>
                  <a:pt x="1186" y="1210"/>
                </a:lnTo>
                <a:lnTo>
                  <a:pt x="1185" y="1254"/>
                </a:lnTo>
                <a:lnTo>
                  <a:pt x="1184" y="1286"/>
                </a:lnTo>
                <a:lnTo>
                  <a:pt x="1184" y="1286"/>
                </a:lnTo>
                <a:lnTo>
                  <a:pt x="1183" y="1308"/>
                </a:lnTo>
                <a:lnTo>
                  <a:pt x="1181" y="1325"/>
                </a:lnTo>
                <a:lnTo>
                  <a:pt x="1181" y="1342"/>
                </a:lnTo>
                <a:lnTo>
                  <a:pt x="1180" y="1357"/>
                </a:lnTo>
                <a:lnTo>
                  <a:pt x="1180" y="1357"/>
                </a:lnTo>
                <a:lnTo>
                  <a:pt x="1164" y="1448"/>
                </a:lnTo>
                <a:lnTo>
                  <a:pt x="1164" y="1448"/>
                </a:lnTo>
                <a:lnTo>
                  <a:pt x="1162" y="1449"/>
                </a:lnTo>
                <a:lnTo>
                  <a:pt x="1158" y="1451"/>
                </a:lnTo>
                <a:lnTo>
                  <a:pt x="1156" y="1452"/>
                </a:lnTo>
                <a:lnTo>
                  <a:pt x="1153" y="1454"/>
                </a:lnTo>
                <a:lnTo>
                  <a:pt x="1151" y="1459"/>
                </a:lnTo>
                <a:lnTo>
                  <a:pt x="1149" y="1465"/>
                </a:lnTo>
                <a:lnTo>
                  <a:pt x="1149" y="1473"/>
                </a:lnTo>
                <a:lnTo>
                  <a:pt x="1149" y="1473"/>
                </a:lnTo>
                <a:lnTo>
                  <a:pt x="1149" y="1494"/>
                </a:lnTo>
                <a:lnTo>
                  <a:pt x="1149" y="1507"/>
                </a:lnTo>
                <a:lnTo>
                  <a:pt x="1149" y="1507"/>
                </a:lnTo>
                <a:lnTo>
                  <a:pt x="1147" y="1514"/>
                </a:lnTo>
                <a:lnTo>
                  <a:pt x="1149" y="1520"/>
                </a:lnTo>
                <a:lnTo>
                  <a:pt x="1152" y="1537"/>
                </a:lnTo>
                <a:lnTo>
                  <a:pt x="1152" y="1537"/>
                </a:lnTo>
                <a:lnTo>
                  <a:pt x="1155" y="1548"/>
                </a:lnTo>
                <a:lnTo>
                  <a:pt x="1156" y="1553"/>
                </a:lnTo>
                <a:lnTo>
                  <a:pt x="1160" y="1559"/>
                </a:lnTo>
                <a:lnTo>
                  <a:pt x="1163" y="1564"/>
                </a:lnTo>
                <a:lnTo>
                  <a:pt x="1169" y="1567"/>
                </a:lnTo>
                <a:lnTo>
                  <a:pt x="1175" y="1570"/>
                </a:lnTo>
                <a:lnTo>
                  <a:pt x="1185" y="1571"/>
                </a:lnTo>
                <a:lnTo>
                  <a:pt x="1185" y="1571"/>
                </a:lnTo>
                <a:lnTo>
                  <a:pt x="1194" y="1570"/>
                </a:lnTo>
                <a:lnTo>
                  <a:pt x="1202" y="1569"/>
                </a:lnTo>
                <a:lnTo>
                  <a:pt x="1208" y="1566"/>
                </a:lnTo>
                <a:lnTo>
                  <a:pt x="1214" y="1564"/>
                </a:lnTo>
                <a:lnTo>
                  <a:pt x="1219" y="1561"/>
                </a:lnTo>
                <a:lnTo>
                  <a:pt x="1223" y="1559"/>
                </a:lnTo>
                <a:lnTo>
                  <a:pt x="1225" y="1556"/>
                </a:lnTo>
                <a:lnTo>
                  <a:pt x="1226" y="1554"/>
                </a:lnTo>
                <a:lnTo>
                  <a:pt x="1226" y="1554"/>
                </a:lnTo>
                <a:lnTo>
                  <a:pt x="1228" y="1549"/>
                </a:lnTo>
                <a:lnTo>
                  <a:pt x="1230" y="1544"/>
                </a:lnTo>
                <a:lnTo>
                  <a:pt x="1234" y="1539"/>
                </a:lnTo>
                <a:lnTo>
                  <a:pt x="1235" y="1536"/>
                </a:lnTo>
                <a:lnTo>
                  <a:pt x="1235" y="1536"/>
                </a:lnTo>
                <a:lnTo>
                  <a:pt x="1235" y="1533"/>
                </a:lnTo>
                <a:lnTo>
                  <a:pt x="1235" y="1532"/>
                </a:lnTo>
                <a:lnTo>
                  <a:pt x="1236" y="1510"/>
                </a:lnTo>
                <a:lnTo>
                  <a:pt x="1236" y="1510"/>
                </a:lnTo>
                <a:lnTo>
                  <a:pt x="1236" y="1470"/>
                </a:lnTo>
                <a:lnTo>
                  <a:pt x="1236" y="1457"/>
                </a:lnTo>
                <a:lnTo>
                  <a:pt x="1235" y="1447"/>
                </a:lnTo>
                <a:lnTo>
                  <a:pt x="1235" y="1447"/>
                </a:lnTo>
                <a:lnTo>
                  <a:pt x="1231" y="1441"/>
                </a:lnTo>
                <a:lnTo>
                  <a:pt x="1226" y="1435"/>
                </a:lnTo>
                <a:lnTo>
                  <a:pt x="1223" y="1429"/>
                </a:lnTo>
                <a:lnTo>
                  <a:pt x="1222" y="1420"/>
                </a:lnTo>
                <a:lnTo>
                  <a:pt x="1222" y="1420"/>
                </a:lnTo>
                <a:lnTo>
                  <a:pt x="1222" y="1414"/>
                </a:lnTo>
                <a:lnTo>
                  <a:pt x="1224" y="1402"/>
                </a:lnTo>
                <a:lnTo>
                  <a:pt x="1231" y="1369"/>
                </a:lnTo>
                <a:lnTo>
                  <a:pt x="1253" y="1289"/>
                </a:lnTo>
                <a:lnTo>
                  <a:pt x="1253" y="1289"/>
                </a:lnTo>
                <a:lnTo>
                  <a:pt x="1256" y="1279"/>
                </a:lnTo>
                <a:lnTo>
                  <a:pt x="1257" y="1267"/>
                </a:lnTo>
                <a:lnTo>
                  <a:pt x="1260" y="1237"/>
                </a:lnTo>
                <a:lnTo>
                  <a:pt x="1263" y="1203"/>
                </a:lnTo>
                <a:lnTo>
                  <a:pt x="1264" y="1169"/>
                </a:lnTo>
                <a:lnTo>
                  <a:pt x="1265" y="1108"/>
                </a:lnTo>
                <a:lnTo>
                  <a:pt x="1267" y="1082"/>
                </a:lnTo>
                <a:lnTo>
                  <a:pt x="1267" y="1082"/>
                </a:lnTo>
                <a:lnTo>
                  <a:pt x="1302" y="1075"/>
                </a:lnTo>
                <a:lnTo>
                  <a:pt x="1330" y="1069"/>
                </a:lnTo>
                <a:lnTo>
                  <a:pt x="1342" y="1068"/>
                </a:lnTo>
                <a:lnTo>
                  <a:pt x="1352" y="1066"/>
                </a:lnTo>
                <a:lnTo>
                  <a:pt x="1352" y="1066"/>
                </a:lnTo>
                <a:lnTo>
                  <a:pt x="1372" y="1068"/>
                </a:lnTo>
                <a:lnTo>
                  <a:pt x="1375" y="1068"/>
                </a:lnTo>
                <a:lnTo>
                  <a:pt x="1377" y="1066"/>
                </a:lnTo>
                <a:lnTo>
                  <a:pt x="1380" y="1064"/>
                </a:lnTo>
                <a:lnTo>
                  <a:pt x="1381" y="1060"/>
                </a:lnTo>
                <a:lnTo>
                  <a:pt x="1381" y="1060"/>
                </a:lnTo>
                <a:lnTo>
                  <a:pt x="1381" y="1055"/>
                </a:lnTo>
                <a:lnTo>
                  <a:pt x="1381" y="1048"/>
                </a:lnTo>
                <a:lnTo>
                  <a:pt x="1380" y="1027"/>
                </a:lnTo>
                <a:lnTo>
                  <a:pt x="1370" y="950"/>
                </a:lnTo>
                <a:lnTo>
                  <a:pt x="1370" y="950"/>
                </a:lnTo>
                <a:lnTo>
                  <a:pt x="1368" y="924"/>
                </a:lnTo>
                <a:lnTo>
                  <a:pt x="1365" y="901"/>
                </a:lnTo>
                <a:lnTo>
                  <a:pt x="1364" y="857"/>
                </a:lnTo>
                <a:lnTo>
                  <a:pt x="1363" y="836"/>
                </a:lnTo>
                <a:lnTo>
                  <a:pt x="1361" y="818"/>
                </a:lnTo>
                <a:lnTo>
                  <a:pt x="1358" y="800"/>
                </a:lnTo>
                <a:lnTo>
                  <a:pt x="1354" y="783"/>
                </a:lnTo>
                <a:lnTo>
                  <a:pt x="1354" y="783"/>
                </a:lnTo>
                <a:lnTo>
                  <a:pt x="1333" y="721"/>
                </a:lnTo>
                <a:lnTo>
                  <a:pt x="1324" y="691"/>
                </a:lnTo>
                <a:lnTo>
                  <a:pt x="1324" y="691"/>
                </a:lnTo>
                <a:lnTo>
                  <a:pt x="1325" y="691"/>
                </a:lnTo>
                <a:lnTo>
                  <a:pt x="1330" y="691"/>
                </a:lnTo>
                <a:lnTo>
                  <a:pt x="1346" y="689"/>
                </a:lnTo>
                <a:lnTo>
                  <a:pt x="1354" y="688"/>
                </a:lnTo>
                <a:lnTo>
                  <a:pt x="1360" y="686"/>
                </a:lnTo>
                <a:lnTo>
                  <a:pt x="1364" y="684"/>
                </a:lnTo>
                <a:lnTo>
                  <a:pt x="1365" y="682"/>
                </a:lnTo>
                <a:lnTo>
                  <a:pt x="1366" y="680"/>
                </a:lnTo>
                <a:lnTo>
                  <a:pt x="1368" y="676"/>
                </a:lnTo>
                <a:lnTo>
                  <a:pt x="1368" y="676"/>
                </a:lnTo>
                <a:lnTo>
                  <a:pt x="1365" y="658"/>
                </a:lnTo>
                <a:lnTo>
                  <a:pt x="1360" y="637"/>
                </a:lnTo>
                <a:lnTo>
                  <a:pt x="1354" y="611"/>
                </a:lnTo>
                <a:lnTo>
                  <a:pt x="1354" y="611"/>
                </a:lnTo>
                <a:lnTo>
                  <a:pt x="1370" y="648"/>
                </a:lnTo>
                <a:lnTo>
                  <a:pt x="1381" y="676"/>
                </a:lnTo>
                <a:lnTo>
                  <a:pt x="1386" y="688"/>
                </a:lnTo>
                <a:lnTo>
                  <a:pt x="1388" y="697"/>
                </a:lnTo>
                <a:lnTo>
                  <a:pt x="1388" y="697"/>
                </a:lnTo>
                <a:lnTo>
                  <a:pt x="1393" y="715"/>
                </a:lnTo>
                <a:lnTo>
                  <a:pt x="1402" y="740"/>
                </a:lnTo>
                <a:lnTo>
                  <a:pt x="1414" y="778"/>
                </a:lnTo>
                <a:lnTo>
                  <a:pt x="1414" y="778"/>
                </a:lnTo>
                <a:lnTo>
                  <a:pt x="1416" y="794"/>
                </a:lnTo>
                <a:lnTo>
                  <a:pt x="1419" y="804"/>
                </a:lnTo>
                <a:lnTo>
                  <a:pt x="1419" y="804"/>
                </a:lnTo>
                <a:lnTo>
                  <a:pt x="1417" y="823"/>
                </a:lnTo>
                <a:lnTo>
                  <a:pt x="1416" y="840"/>
                </a:lnTo>
                <a:lnTo>
                  <a:pt x="1414" y="857"/>
                </a:lnTo>
                <a:lnTo>
                  <a:pt x="1414" y="857"/>
                </a:lnTo>
                <a:lnTo>
                  <a:pt x="1411" y="869"/>
                </a:lnTo>
                <a:lnTo>
                  <a:pt x="1411" y="874"/>
                </a:lnTo>
                <a:lnTo>
                  <a:pt x="1411" y="878"/>
                </a:lnTo>
                <a:lnTo>
                  <a:pt x="1410" y="886"/>
                </a:lnTo>
                <a:lnTo>
                  <a:pt x="1410" y="886"/>
                </a:lnTo>
                <a:lnTo>
                  <a:pt x="1408" y="899"/>
                </a:lnTo>
                <a:lnTo>
                  <a:pt x="1406" y="906"/>
                </a:lnTo>
                <a:lnTo>
                  <a:pt x="1408" y="912"/>
                </a:lnTo>
                <a:lnTo>
                  <a:pt x="1409" y="913"/>
                </a:lnTo>
                <a:lnTo>
                  <a:pt x="1410" y="913"/>
                </a:lnTo>
                <a:lnTo>
                  <a:pt x="1410" y="913"/>
                </a:lnTo>
                <a:lnTo>
                  <a:pt x="1411" y="912"/>
                </a:lnTo>
                <a:lnTo>
                  <a:pt x="1415" y="907"/>
                </a:lnTo>
                <a:lnTo>
                  <a:pt x="1421" y="894"/>
                </a:lnTo>
                <a:lnTo>
                  <a:pt x="1427" y="881"/>
                </a:lnTo>
                <a:lnTo>
                  <a:pt x="1430" y="879"/>
                </a:lnTo>
                <a:lnTo>
                  <a:pt x="1431" y="879"/>
                </a:lnTo>
                <a:lnTo>
                  <a:pt x="1432" y="879"/>
                </a:lnTo>
                <a:lnTo>
                  <a:pt x="1432" y="879"/>
                </a:lnTo>
                <a:lnTo>
                  <a:pt x="1433" y="886"/>
                </a:lnTo>
                <a:lnTo>
                  <a:pt x="1434" y="896"/>
                </a:lnTo>
                <a:lnTo>
                  <a:pt x="1436" y="911"/>
                </a:lnTo>
                <a:lnTo>
                  <a:pt x="1436" y="911"/>
                </a:lnTo>
                <a:lnTo>
                  <a:pt x="1433" y="914"/>
                </a:lnTo>
                <a:lnTo>
                  <a:pt x="1430" y="920"/>
                </a:lnTo>
                <a:lnTo>
                  <a:pt x="1423" y="925"/>
                </a:lnTo>
                <a:lnTo>
                  <a:pt x="1419" y="930"/>
                </a:lnTo>
                <a:lnTo>
                  <a:pt x="1419" y="930"/>
                </a:lnTo>
                <a:lnTo>
                  <a:pt x="1413" y="933"/>
                </a:lnTo>
                <a:lnTo>
                  <a:pt x="1405" y="934"/>
                </a:lnTo>
                <a:lnTo>
                  <a:pt x="1399" y="934"/>
                </a:lnTo>
                <a:lnTo>
                  <a:pt x="1398" y="935"/>
                </a:lnTo>
                <a:lnTo>
                  <a:pt x="1398" y="935"/>
                </a:lnTo>
                <a:lnTo>
                  <a:pt x="1398" y="935"/>
                </a:lnTo>
                <a:lnTo>
                  <a:pt x="1400" y="942"/>
                </a:lnTo>
                <a:lnTo>
                  <a:pt x="1403" y="947"/>
                </a:lnTo>
                <a:lnTo>
                  <a:pt x="1403" y="947"/>
                </a:lnTo>
                <a:lnTo>
                  <a:pt x="1402" y="948"/>
                </a:lnTo>
                <a:lnTo>
                  <a:pt x="1400" y="952"/>
                </a:lnTo>
                <a:lnTo>
                  <a:pt x="1399" y="954"/>
                </a:lnTo>
                <a:lnTo>
                  <a:pt x="1400" y="956"/>
                </a:lnTo>
                <a:lnTo>
                  <a:pt x="1402" y="958"/>
                </a:lnTo>
                <a:lnTo>
                  <a:pt x="1404" y="959"/>
                </a:lnTo>
                <a:lnTo>
                  <a:pt x="1404" y="959"/>
                </a:lnTo>
                <a:lnTo>
                  <a:pt x="1406" y="961"/>
                </a:lnTo>
                <a:lnTo>
                  <a:pt x="1410" y="959"/>
                </a:lnTo>
                <a:lnTo>
                  <a:pt x="1419" y="954"/>
                </a:lnTo>
                <a:lnTo>
                  <a:pt x="1431" y="947"/>
                </a:lnTo>
                <a:lnTo>
                  <a:pt x="1448" y="937"/>
                </a:lnTo>
                <a:lnTo>
                  <a:pt x="1448" y="937"/>
                </a:lnTo>
                <a:lnTo>
                  <a:pt x="1453" y="935"/>
                </a:lnTo>
                <a:lnTo>
                  <a:pt x="1456" y="931"/>
                </a:lnTo>
                <a:lnTo>
                  <a:pt x="1460" y="926"/>
                </a:lnTo>
                <a:lnTo>
                  <a:pt x="1464" y="922"/>
                </a:lnTo>
                <a:lnTo>
                  <a:pt x="1468" y="908"/>
                </a:lnTo>
                <a:lnTo>
                  <a:pt x="1471" y="895"/>
                </a:lnTo>
                <a:lnTo>
                  <a:pt x="1473" y="880"/>
                </a:lnTo>
                <a:lnTo>
                  <a:pt x="1475" y="866"/>
                </a:lnTo>
                <a:lnTo>
                  <a:pt x="1475" y="843"/>
                </a:lnTo>
                <a:lnTo>
                  <a:pt x="1472" y="794"/>
                </a:lnTo>
                <a:lnTo>
                  <a:pt x="1472" y="794"/>
                </a:lnTo>
                <a:lnTo>
                  <a:pt x="1472" y="795"/>
                </a:lnTo>
                <a:lnTo>
                  <a:pt x="1473" y="795"/>
                </a:lnTo>
                <a:lnTo>
                  <a:pt x="1473" y="793"/>
                </a:lnTo>
                <a:lnTo>
                  <a:pt x="1473" y="783"/>
                </a:lnTo>
                <a:lnTo>
                  <a:pt x="1473" y="783"/>
                </a:lnTo>
                <a:lnTo>
                  <a:pt x="1471" y="756"/>
                </a:lnTo>
                <a:lnTo>
                  <a:pt x="1468" y="712"/>
                </a:lnTo>
                <a:lnTo>
                  <a:pt x="1464" y="665"/>
                </a:lnTo>
                <a:lnTo>
                  <a:pt x="1461" y="644"/>
                </a:lnTo>
                <a:lnTo>
                  <a:pt x="1459" y="629"/>
                </a:lnTo>
                <a:lnTo>
                  <a:pt x="1459" y="629"/>
                </a:lnTo>
                <a:lnTo>
                  <a:pt x="1450" y="590"/>
                </a:lnTo>
                <a:lnTo>
                  <a:pt x="1441" y="537"/>
                </a:lnTo>
                <a:lnTo>
                  <a:pt x="1432" y="485"/>
                </a:lnTo>
                <a:lnTo>
                  <a:pt x="1430" y="464"/>
                </a:lnTo>
                <a:lnTo>
                  <a:pt x="1428" y="450"/>
                </a:lnTo>
                <a:lnTo>
                  <a:pt x="1428" y="450"/>
                </a:lnTo>
                <a:lnTo>
                  <a:pt x="1426" y="436"/>
                </a:lnTo>
                <a:lnTo>
                  <a:pt x="1422" y="418"/>
                </a:lnTo>
                <a:lnTo>
                  <a:pt x="1410" y="378"/>
                </a:lnTo>
                <a:lnTo>
                  <a:pt x="1398" y="341"/>
                </a:lnTo>
                <a:lnTo>
                  <a:pt x="1393" y="324"/>
                </a:lnTo>
                <a:lnTo>
                  <a:pt x="1393" y="324"/>
                </a:lnTo>
                <a:lnTo>
                  <a:pt x="1393" y="321"/>
                </a:lnTo>
                <a:lnTo>
                  <a:pt x="1393" y="315"/>
                </a:lnTo>
                <a:lnTo>
                  <a:pt x="1393" y="311"/>
                </a:lnTo>
                <a:lnTo>
                  <a:pt x="1391" y="307"/>
                </a:lnTo>
                <a:lnTo>
                  <a:pt x="1387" y="304"/>
                </a:lnTo>
                <a:lnTo>
                  <a:pt x="1381" y="301"/>
                </a:lnTo>
                <a:lnTo>
                  <a:pt x="1381" y="301"/>
                </a:lnTo>
                <a:lnTo>
                  <a:pt x="1372" y="298"/>
                </a:lnTo>
                <a:lnTo>
                  <a:pt x="1361" y="292"/>
                </a:lnTo>
                <a:lnTo>
                  <a:pt x="1340" y="279"/>
                </a:lnTo>
                <a:lnTo>
                  <a:pt x="1320" y="267"/>
                </a:lnTo>
                <a:lnTo>
                  <a:pt x="1312" y="262"/>
                </a:lnTo>
                <a:lnTo>
                  <a:pt x="1312" y="262"/>
                </a:lnTo>
                <a:lnTo>
                  <a:pt x="1307" y="260"/>
                </a:lnTo>
                <a:lnTo>
                  <a:pt x="1299" y="255"/>
                </a:lnTo>
                <a:lnTo>
                  <a:pt x="1286" y="244"/>
                </a:lnTo>
                <a:lnTo>
                  <a:pt x="1286" y="244"/>
                </a:lnTo>
                <a:lnTo>
                  <a:pt x="1281" y="238"/>
                </a:lnTo>
                <a:lnTo>
                  <a:pt x="1276" y="230"/>
                </a:lnTo>
                <a:lnTo>
                  <a:pt x="1273" y="222"/>
                </a:lnTo>
                <a:lnTo>
                  <a:pt x="1270" y="219"/>
                </a:lnTo>
                <a:lnTo>
                  <a:pt x="1270" y="219"/>
                </a:lnTo>
                <a:lnTo>
                  <a:pt x="1268" y="216"/>
                </a:lnTo>
                <a:lnTo>
                  <a:pt x="1265" y="214"/>
                </a:lnTo>
                <a:lnTo>
                  <a:pt x="1263" y="210"/>
                </a:lnTo>
                <a:lnTo>
                  <a:pt x="1263" y="206"/>
                </a:lnTo>
                <a:lnTo>
                  <a:pt x="1263" y="206"/>
                </a:lnTo>
                <a:lnTo>
                  <a:pt x="1260" y="191"/>
                </a:lnTo>
                <a:lnTo>
                  <a:pt x="1259" y="179"/>
                </a:lnTo>
                <a:lnTo>
                  <a:pt x="1278" y="172"/>
                </a:lnTo>
                <a:lnTo>
                  <a:pt x="1276" y="153"/>
                </a:lnTo>
                <a:lnTo>
                  <a:pt x="1287" y="148"/>
                </a:lnTo>
                <a:lnTo>
                  <a:pt x="1287" y="148"/>
                </a:lnTo>
                <a:lnTo>
                  <a:pt x="1286" y="148"/>
                </a:lnTo>
                <a:lnTo>
                  <a:pt x="1286" y="149"/>
                </a:lnTo>
                <a:lnTo>
                  <a:pt x="1286" y="148"/>
                </a:lnTo>
                <a:lnTo>
                  <a:pt x="1284" y="143"/>
                </a:lnTo>
                <a:lnTo>
                  <a:pt x="1280" y="130"/>
                </a:lnTo>
                <a:lnTo>
                  <a:pt x="1280" y="130"/>
                </a:lnTo>
                <a:lnTo>
                  <a:pt x="1274" y="109"/>
                </a:lnTo>
                <a:lnTo>
                  <a:pt x="1268" y="89"/>
                </a:lnTo>
                <a:lnTo>
                  <a:pt x="1263" y="78"/>
                </a:lnTo>
                <a:lnTo>
                  <a:pt x="1257" y="67"/>
                </a:lnTo>
                <a:lnTo>
                  <a:pt x="1250" y="57"/>
                </a:lnTo>
                <a:lnTo>
                  <a:pt x="1242" y="47"/>
                </a:lnTo>
                <a:lnTo>
                  <a:pt x="1242" y="47"/>
                </a:lnTo>
                <a:lnTo>
                  <a:pt x="1225" y="30"/>
                </a:lnTo>
                <a:lnTo>
                  <a:pt x="1212" y="19"/>
                </a:lnTo>
                <a:lnTo>
                  <a:pt x="1200" y="11"/>
                </a:lnTo>
                <a:lnTo>
                  <a:pt x="1186" y="5"/>
                </a:lnTo>
                <a:lnTo>
                  <a:pt x="1186" y="5"/>
                </a:lnTo>
                <a:lnTo>
                  <a:pt x="1178" y="2"/>
                </a:lnTo>
                <a:lnTo>
                  <a:pt x="1170" y="1"/>
                </a:lnTo>
                <a:lnTo>
                  <a:pt x="1155" y="0"/>
                </a:lnTo>
                <a:lnTo>
                  <a:pt x="1142" y="0"/>
                </a:lnTo>
                <a:lnTo>
                  <a:pt x="1138" y="1"/>
                </a:lnTo>
                <a:lnTo>
                  <a:pt x="1138" y="1"/>
                </a:lnTo>
                <a:lnTo>
                  <a:pt x="1132" y="2"/>
                </a:lnTo>
                <a:lnTo>
                  <a:pt x="1117" y="5"/>
                </a:lnTo>
                <a:lnTo>
                  <a:pt x="1108" y="7"/>
                </a:lnTo>
                <a:lnTo>
                  <a:pt x="1100" y="11"/>
                </a:lnTo>
                <a:lnTo>
                  <a:pt x="1093" y="16"/>
                </a:lnTo>
                <a:lnTo>
                  <a:pt x="1087" y="20"/>
                </a:lnTo>
                <a:lnTo>
                  <a:pt x="1087" y="20"/>
                </a:lnTo>
                <a:lnTo>
                  <a:pt x="1083" y="26"/>
                </a:lnTo>
                <a:lnTo>
                  <a:pt x="1078" y="35"/>
                </a:lnTo>
                <a:lnTo>
                  <a:pt x="1068" y="53"/>
                </a:lnTo>
                <a:lnTo>
                  <a:pt x="1061" y="73"/>
                </a:lnTo>
                <a:lnTo>
                  <a:pt x="1055" y="89"/>
                </a:lnTo>
                <a:lnTo>
                  <a:pt x="1055" y="89"/>
                </a:lnTo>
                <a:lnTo>
                  <a:pt x="1054" y="95"/>
                </a:lnTo>
                <a:lnTo>
                  <a:pt x="1054" y="102"/>
                </a:lnTo>
                <a:lnTo>
                  <a:pt x="1055" y="115"/>
                </a:lnTo>
                <a:lnTo>
                  <a:pt x="1057" y="126"/>
                </a:lnTo>
                <a:lnTo>
                  <a:pt x="1060" y="130"/>
                </a:lnTo>
                <a:lnTo>
                  <a:pt x="1061" y="132"/>
                </a:lnTo>
                <a:lnTo>
                  <a:pt x="1061" y="132"/>
                </a:lnTo>
                <a:lnTo>
                  <a:pt x="1066" y="134"/>
                </a:lnTo>
                <a:lnTo>
                  <a:pt x="1068" y="135"/>
                </a:lnTo>
                <a:lnTo>
                  <a:pt x="1072" y="137"/>
                </a:lnTo>
                <a:lnTo>
                  <a:pt x="1076" y="144"/>
                </a:lnTo>
                <a:lnTo>
                  <a:pt x="1076" y="144"/>
                </a:lnTo>
                <a:lnTo>
                  <a:pt x="1079" y="148"/>
                </a:lnTo>
                <a:lnTo>
                  <a:pt x="1082" y="151"/>
                </a:lnTo>
                <a:lnTo>
                  <a:pt x="1087" y="155"/>
                </a:lnTo>
                <a:lnTo>
                  <a:pt x="1091" y="159"/>
                </a:lnTo>
                <a:lnTo>
                  <a:pt x="1094" y="161"/>
                </a:lnTo>
                <a:lnTo>
                  <a:pt x="1095" y="165"/>
                </a:lnTo>
                <a:lnTo>
                  <a:pt x="1095" y="165"/>
                </a:lnTo>
                <a:lnTo>
                  <a:pt x="1096" y="169"/>
                </a:lnTo>
                <a:lnTo>
                  <a:pt x="1099" y="174"/>
                </a:lnTo>
                <a:lnTo>
                  <a:pt x="1108" y="185"/>
                </a:lnTo>
                <a:lnTo>
                  <a:pt x="1125" y="202"/>
                </a:lnTo>
                <a:lnTo>
                  <a:pt x="1125" y="202"/>
                </a:lnTo>
                <a:lnTo>
                  <a:pt x="1140" y="214"/>
                </a:lnTo>
                <a:lnTo>
                  <a:pt x="1150" y="221"/>
                </a:lnTo>
                <a:lnTo>
                  <a:pt x="1150" y="221"/>
                </a:lnTo>
                <a:lnTo>
                  <a:pt x="1135" y="227"/>
                </a:lnTo>
                <a:lnTo>
                  <a:pt x="1117" y="233"/>
                </a:lnTo>
                <a:lnTo>
                  <a:pt x="1117" y="233"/>
                </a:lnTo>
                <a:lnTo>
                  <a:pt x="1078" y="238"/>
                </a:lnTo>
                <a:lnTo>
                  <a:pt x="1052" y="243"/>
                </a:lnTo>
                <a:lnTo>
                  <a:pt x="1043" y="245"/>
                </a:lnTo>
                <a:lnTo>
                  <a:pt x="1035" y="249"/>
                </a:lnTo>
                <a:lnTo>
                  <a:pt x="1035" y="249"/>
                </a:lnTo>
                <a:lnTo>
                  <a:pt x="1026" y="260"/>
                </a:lnTo>
                <a:lnTo>
                  <a:pt x="1012" y="276"/>
                </a:lnTo>
                <a:lnTo>
                  <a:pt x="999" y="294"/>
                </a:lnTo>
                <a:lnTo>
                  <a:pt x="987" y="314"/>
                </a:lnTo>
                <a:lnTo>
                  <a:pt x="987" y="314"/>
                </a:lnTo>
                <a:lnTo>
                  <a:pt x="978" y="334"/>
                </a:lnTo>
                <a:lnTo>
                  <a:pt x="962" y="376"/>
                </a:lnTo>
                <a:lnTo>
                  <a:pt x="921" y="487"/>
                </a:lnTo>
                <a:lnTo>
                  <a:pt x="858" y="658"/>
                </a:lnTo>
                <a:lnTo>
                  <a:pt x="858" y="658"/>
                </a:lnTo>
                <a:lnTo>
                  <a:pt x="853" y="672"/>
                </a:lnTo>
                <a:lnTo>
                  <a:pt x="847" y="686"/>
                </a:lnTo>
                <a:lnTo>
                  <a:pt x="842" y="697"/>
                </a:lnTo>
                <a:lnTo>
                  <a:pt x="840" y="704"/>
                </a:lnTo>
                <a:lnTo>
                  <a:pt x="840" y="704"/>
                </a:lnTo>
                <a:lnTo>
                  <a:pt x="838" y="722"/>
                </a:lnTo>
                <a:lnTo>
                  <a:pt x="837" y="737"/>
                </a:lnTo>
                <a:lnTo>
                  <a:pt x="837" y="737"/>
                </a:lnTo>
                <a:lnTo>
                  <a:pt x="838" y="739"/>
                </a:lnTo>
                <a:lnTo>
                  <a:pt x="837" y="743"/>
                </a:lnTo>
                <a:lnTo>
                  <a:pt x="836" y="748"/>
                </a:lnTo>
                <a:lnTo>
                  <a:pt x="831" y="754"/>
                </a:lnTo>
                <a:lnTo>
                  <a:pt x="831" y="754"/>
                </a:lnTo>
                <a:lnTo>
                  <a:pt x="826" y="759"/>
                </a:lnTo>
                <a:lnTo>
                  <a:pt x="821" y="762"/>
                </a:lnTo>
                <a:lnTo>
                  <a:pt x="815" y="767"/>
                </a:lnTo>
                <a:lnTo>
                  <a:pt x="807" y="776"/>
                </a:lnTo>
                <a:lnTo>
                  <a:pt x="807" y="776"/>
                </a:lnTo>
                <a:lnTo>
                  <a:pt x="798" y="785"/>
                </a:lnTo>
                <a:lnTo>
                  <a:pt x="791" y="790"/>
                </a:lnTo>
                <a:lnTo>
                  <a:pt x="789" y="793"/>
                </a:lnTo>
                <a:lnTo>
                  <a:pt x="786" y="796"/>
                </a:lnTo>
                <a:lnTo>
                  <a:pt x="785" y="800"/>
                </a:lnTo>
                <a:lnTo>
                  <a:pt x="785" y="804"/>
                </a:lnTo>
                <a:lnTo>
                  <a:pt x="785" y="804"/>
                </a:lnTo>
                <a:lnTo>
                  <a:pt x="786" y="812"/>
                </a:lnTo>
                <a:lnTo>
                  <a:pt x="789" y="819"/>
                </a:lnTo>
                <a:lnTo>
                  <a:pt x="790" y="824"/>
                </a:lnTo>
                <a:lnTo>
                  <a:pt x="790" y="824"/>
                </a:lnTo>
                <a:lnTo>
                  <a:pt x="796" y="855"/>
                </a:lnTo>
                <a:lnTo>
                  <a:pt x="796" y="855"/>
                </a:lnTo>
                <a:lnTo>
                  <a:pt x="797" y="856"/>
                </a:lnTo>
                <a:lnTo>
                  <a:pt x="799" y="858"/>
                </a:lnTo>
                <a:lnTo>
                  <a:pt x="799" y="862"/>
                </a:lnTo>
                <a:lnTo>
                  <a:pt x="797" y="867"/>
                </a:lnTo>
                <a:lnTo>
                  <a:pt x="797" y="867"/>
                </a:lnTo>
                <a:lnTo>
                  <a:pt x="791" y="878"/>
                </a:lnTo>
                <a:lnTo>
                  <a:pt x="787" y="883"/>
                </a:lnTo>
                <a:lnTo>
                  <a:pt x="787" y="883"/>
                </a:lnTo>
                <a:lnTo>
                  <a:pt x="784" y="888"/>
                </a:lnTo>
                <a:lnTo>
                  <a:pt x="775" y="892"/>
                </a:lnTo>
                <a:lnTo>
                  <a:pt x="761" y="901"/>
                </a:lnTo>
                <a:lnTo>
                  <a:pt x="761" y="901"/>
                </a:lnTo>
                <a:lnTo>
                  <a:pt x="754" y="905"/>
                </a:lnTo>
                <a:lnTo>
                  <a:pt x="742" y="909"/>
                </a:lnTo>
                <a:lnTo>
                  <a:pt x="722" y="918"/>
                </a:lnTo>
                <a:lnTo>
                  <a:pt x="722" y="918"/>
                </a:lnTo>
                <a:lnTo>
                  <a:pt x="716" y="920"/>
                </a:lnTo>
                <a:lnTo>
                  <a:pt x="705" y="920"/>
                </a:lnTo>
                <a:lnTo>
                  <a:pt x="689" y="922"/>
                </a:lnTo>
                <a:lnTo>
                  <a:pt x="689" y="922"/>
                </a:lnTo>
                <a:lnTo>
                  <a:pt x="690" y="916"/>
                </a:lnTo>
                <a:lnTo>
                  <a:pt x="692" y="907"/>
                </a:lnTo>
                <a:lnTo>
                  <a:pt x="697" y="895"/>
                </a:lnTo>
                <a:lnTo>
                  <a:pt x="697" y="895"/>
                </a:lnTo>
                <a:lnTo>
                  <a:pt x="703" y="880"/>
                </a:lnTo>
                <a:lnTo>
                  <a:pt x="706" y="873"/>
                </a:lnTo>
                <a:lnTo>
                  <a:pt x="707" y="864"/>
                </a:lnTo>
                <a:lnTo>
                  <a:pt x="708" y="857"/>
                </a:lnTo>
                <a:lnTo>
                  <a:pt x="708" y="849"/>
                </a:lnTo>
                <a:lnTo>
                  <a:pt x="707" y="840"/>
                </a:lnTo>
                <a:lnTo>
                  <a:pt x="705" y="830"/>
                </a:lnTo>
                <a:lnTo>
                  <a:pt x="705" y="830"/>
                </a:lnTo>
                <a:lnTo>
                  <a:pt x="696" y="802"/>
                </a:lnTo>
                <a:lnTo>
                  <a:pt x="692" y="794"/>
                </a:lnTo>
                <a:lnTo>
                  <a:pt x="689" y="790"/>
                </a:lnTo>
                <a:lnTo>
                  <a:pt x="689" y="790"/>
                </a:lnTo>
                <a:lnTo>
                  <a:pt x="679" y="784"/>
                </a:lnTo>
                <a:lnTo>
                  <a:pt x="662" y="772"/>
                </a:lnTo>
                <a:lnTo>
                  <a:pt x="662" y="772"/>
                </a:lnTo>
                <a:lnTo>
                  <a:pt x="649" y="761"/>
                </a:lnTo>
                <a:lnTo>
                  <a:pt x="644" y="759"/>
                </a:lnTo>
                <a:lnTo>
                  <a:pt x="639" y="757"/>
                </a:lnTo>
                <a:lnTo>
                  <a:pt x="639" y="757"/>
                </a:lnTo>
                <a:lnTo>
                  <a:pt x="635" y="757"/>
                </a:lnTo>
                <a:lnTo>
                  <a:pt x="632" y="756"/>
                </a:lnTo>
                <a:lnTo>
                  <a:pt x="627" y="755"/>
                </a:lnTo>
                <a:lnTo>
                  <a:pt x="619" y="755"/>
                </a:lnTo>
                <a:lnTo>
                  <a:pt x="619" y="755"/>
                </a:lnTo>
                <a:lnTo>
                  <a:pt x="610" y="755"/>
                </a:lnTo>
                <a:lnTo>
                  <a:pt x="598" y="753"/>
                </a:lnTo>
                <a:lnTo>
                  <a:pt x="588" y="753"/>
                </a:lnTo>
                <a:lnTo>
                  <a:pt x="583" y="753"/>
                </a:lnTo>
                <a:lnTo>
                  <a:pt x="578" y="754"/>
                </a:lnTo>
                <a:lnTo>
                  <a:pt x="578" y="754"/>
                </a:lnTo>
                <a:lnTo>
                  <a:pt x="571" y="757"/>
                </a:lnTo>
                <a:lnTo>
                  <a:pt x="563" y="760"/>
                </a:lnTo>
                <a:lnTo>
                  <a:pt x="555" y="766"/>
                </a:lnTo>
                <a:lnTo>
                  <a:pt x="555" y="766"/>
                </a:lnTo>
                <a:lnTo>
                  <a:pt x="555" y="766"/>
                </a:lnTo>
                <a:lnTo>
                  <a:pt x="554" y="766"/>
                </a:lnTo>
                <a:lnTo>
                  <a:pt x="553" y="766"/>
                </a:lnTo>
                <a:lnTo>
                  <a:pt x="548" y="772"/>
                </a:lnTo>
                <a:lnTo>
                  <a:pt x="548" y="772"/>
                </a:lnTo>
                <a:lnTo>
                  <a:pt x="538" y="784"/>
                </a:lnTo>
                <a:lnTo>
                  <a:pt x="532" y="793"/>
                </a:lnTo>
                <a:lnTo>
                  <a:pt x="532" y="793"/>
                </a:lnTo>
                <a:lnTo>
                  <a:pt x="527" y="802"/>
                </a:lnTo>
                <a:lnTo>
                  <a:pt x="522" y="813"/>
                </a:lnTo>
                <a:lnTo>
                  <a:pt x="522" y="813"/>
                </a:lnTo>
                <a:lnTo>
                  <a:pt x="520" y="819"/>
                </a:lnTo>
                <a:lnTo>
                  <a:pt x="517" y="823"/>
                </a:lnTo>
                <a:lnTo>
                  <a:pt x="516" y="833"/>
                </a:lnTo>
                <a:lnTo>
                  <a:pt x="516" y="833"/>
                </a:lnTo>
                <a:lnTo>
                  <a:pt x="514" y="843"/>
                </a:lnTo>
                <a:lnTo>
                  <a:pt x="514" y="845"/>
                </a:lnTo>
                <a:lnTo>
                  <a:pt x="514" y="850"/>
                </a:lnTo>
                <a:lnTo>
                  <a:pt x="514" y="850"/>
                </a:lnTo>
                <a:lnTo>
                  <a:pt x="514" y="857"/>
                </a:lnTo>
                <a:lnTo>
                  <a:pt x="514" y="862"/>
                </a:lnTo>
                <a:lnTo>
                  <a:pt x="514" y="868"/>
                </a:lnTo>
                <a:lnTo>
                  <a:pt x="515" y="875"/>
                </a:lnTo>
                <a:lnTo>
                  <a:pt x="515" y="875"/>
                </a:lnTo>
                <a:lnTo>
                  <a:pt x="518" y="889"/>
                </a:lnTo>
                <a:lnTo>
                  <a:pt x="521" y="895"/>
                </a:lnTo>
                <a:lnTo>
                  <a:pt x="525" y="901"/>
                </a:lnTo>
                <a:lnTo>
                  <a:pt x="525" y="901"/>
                </a:lnTo>
                <a:lnTo>
                  <a:pt x="528" y="908"/>
                </a:lnTo>
                <a:lnTo>
                  <a:pt x="532" y="914"/>
                </a:lnTo>
                <a:lnTo>
                  <a:pt x="534" y="920"/>
                </a:lnTo>
                <a:lnTo>
                  <a:pt x="536" y="923"/>
                </a:lnTo>
                <a:lnTo>
                  <a:pt x="536" y="923"/>
                </a:lnTo>
                <a:lnTo>
                  <a:pt x="543" y="930"/>
                </a:lnTo>
                <a:lnTo>
                  <a:pt x="548" y="936"/>
                </a:lnTo>
                <a:lnTo>
                  <a:pt x="548" y="936"/>
                </a:lnTo>
                <a:lnTo>
                  <a:pt x="537" y="941"/>
                </a:lnTo>
                <a:lnTo>
                  <a:pt x="527" y="945"/>
                </a:lnTo>
                <a:lnTo>
                  <a:pt x="520" y="947"/>
                </a:lnTo>
                <a:lnTo>
                  <a:pt x="520" y="947"/>
                </a:lnTo>
                <a:lnTo>
                  <a:pt x="511" y="951"/>
                </a:lnTo>
                <a:lnTo>
                  <a:pt x="498" y="956"/>
                </a:lnTo>
                <a:lnTo>
                  <a:pt x="486" y="962"/>
                </a:lnTo>
                <a:lnTo>
                  <a:pt x="476" y="965"/>
                </a:lnTo>
                <a:lnTo>
                  <a:pt x="476" y="965"/>
                </a:lnTo>
                <a:lnTo>
                  <a:pt x="467" y="970"/>
                </a:lnTo>
                <a:lnTo>
                  <a:pt x="455" y="976"/>
                </a:lnTo>
                <a:lnTo>
                  <a:pt x="444" y="981"/>
                </a:lnTo>
                <a:lnTo>
                  <a:pt x="437" y="985"/>
                </a:lnTo>
                <a:lnTo>
                  <a:pt x="437" y="985"/>
                </a:lnTo>
                <a:lnTo>
                  <a:pt x="427" y="992"/>
                </a:lnTo>
                <a:lnTo>
                  <a:pt x="421" y="996"/>
                </a:lnTo>
                <a:lnTo>
                  <a:pt x="421" y="996"/>
                </a:lnTo>
                <a:lnTo>
                  <a:pt x="422" y="995"/>
                </a:lnTo>
                <a:lnTo>
                  <a:pt x="424" y="989"/>
                </a:lnTo>
                <a:lnTo>
                  <a:pt x="425" y="981"/>
                </a:lnTo>
                <a:lnTo>
                  <a:pt x="424" y="976"/>
                </a:lnTo>
                <a:lnTo>
                  <a:pt x="422" y="970"/>
                </a:lnTo>
                <a:lnTo>
                  <a:pt x="422" y="970"/>
                </a:lnTo>
                <a:lnTo>
                  <a:pt x="419" y="958"/>
                </a:lnTo>
                <a:lnTo>
                  <a:pt x="416" y="946"/>
                </a:lnTo>
                <a:lnTo>
                  <a:pt x="414" y="936"/>
                </a:lnTo>
                <a:lnTo>
                  <a:pt x="411" y="930"/>
                </a:lnTo>
                <a:lnTo>
                  <a:pt x="411" y="930"/>
                </a:lnTo>
                <a:lnTo>
                  <a:pt x="407" y="920"/>
                </a:lnTo>
                <a:lnTo>
                  <a:pt x="404" y="914"/>
                </a:lnTo>
                <a:lnTo>
                  <a:pt x="404" y="912"/>
                </a:lnTo>
                <a:lnTo>
                  <a:pt x="404" y="911"/>
                </a:lnTo>
                <a:lnTo>
                  <a:pt x="404" y="911"/>
                </a:lnTo>
                <a:lnTo>
                  <a:pt x="407" y="909"/>
                </a:lnTo>
                <a:lnTo>
                  <a:pt x="409" y="908"/>
                </a:lnTo>
                <a:lnTo>
                  <a:pt x="411" y="903"/>
                </a:lnTo>
                <a:lnTo>
                  <a:pt x="413" y="895"/>
                </a:lnTo>
                <a:lnTo>
                  <a:pt x="413" y="895"/>
                </a:lnTo>
                <a:lnTo>
                  <a:pt x="411" y="877"/>
                </a:lnTo>
                <a:lnTo>
                  <a:pt x="409" y="847"/>
                </a:lnTo>
                <a:lnTo>
                  <a:pt x="409" y="847"/>
                </a:lnTo>
                <a:lnTo>
                  <a:pt x="407" y="834"/>
                </a:lnTo>
                <a:lnTo>
                  <a:pt x="402" y="818"/>
                </a:lnTo>
                <a:lnTo>
                  <a:pt x="388" y="781"/>
                </a:lnTo>
                <a:lnTo>
                  <a:pt x="376" y="744"/>
                </a:lnTo>
                <a:lnTo>
                  <a:pt x="371" y="731"/>
                </a:lnTo>
                <a:lnTo>
                  <a:pt x="370" y="722"/>
                </a:lnTo>
                <a:lnTo>
                  <a:pt x="370" y="722"/>
                </a:lnTo>
                <a:lnTo>
                  <a:pt x="369" y="711"/>
                </a:lnTo>
                <a:lnTo>
                  <a:pt x="364" y="694"/>
                </a:lnTo>
                <a:lnTo>
                  <a:pt x="349" y="647"/>
                </a:lnTo>
                <a:lnTo>
                  <a:pt x="334" y="602"/>
                </a:lnTo>
                <a:lnTo>
                  <a:pt x="326" y="581"/>
                </a:lnTo>
                <a:lnTo>
                  <a:pt x="326" y="581"/>
                </a:lnTo>
                <a:lnTo>
                  <a:pt x="324" y="575"/>
                </a:lnTo>
                <a:lnTo>
                  <a:pt x="319" y="562"/>
                </a:lnTo>
                <a:lnTo>
                  <a:pt x="314" y="543"/>
                </a:lnTo>
                <a:lnTo>
                  <a:pt x="309" y="521"/>
                </a:lnTo>
                <a:lnTo>
                  <a:pt x="309" y="521"/>
                </a:lnTo>
                <a:lnTo>
                  <a:pt x="306" y="501"/>
                </a:lnTo>
                <a:lnTo>
                  <a:pt x="301" y="486"/>
                </a:lnTo>
                <a:lnTo>
                  <a:pt x="296" y="478"/>
                </a:lnTo>
                <a:lnTo>
                  <a:pt x="293" y="474"/>
                </a:lnTo>
                <a:lnTo>
                  <a:pt x="293" y="474"/>
                </a:lnTo>
                <a:lnTo>
                  <a:pt x="259" y="464"/>
                </a:lnTo>
                <a:lnTo>
                  <a:pt x="227" y="456"/>
                </a:lnTo>
                <a:lnTo>
                  <a:pt x="236" y="428"/>
                </a:lnTo>
                <a:lnTo>
                  <a:pt x="240" y="441"/>
                </a:lnTo>
                <a:lnTo>
                  <a:pt x="256" y="428"/>
                </a:lnTo>
                <a:lnTo>
                  <a:pt x="256" y="428"/>
                </a:lnTo>
                <a:lnTo>
                  <a:pt x="256" y="433"/>
                </a:lnTo>
                <a:lnTo>
                  <a:pt x="256" y="438"/>
                </a:lnTo>
                <a:lnTo>
                  <a:pt x="256" y="439"/>
                </a:lnTo>
                <a:lnTo>
                  <a:pt x="257" y="439"/>
                </a:lnTo>
                <a:lnTo>
                  <a:pt x="257" y="439"/>
                </a:lnTo>
                <a:lnTo>
                  <a:pt x="258" y="438"/>
                </a:lnTo>
                <a:lnTo>
                  <a:pt x="261" y="434"/>
                </a:lnTo>
                <a:lnTo>
                  <a:pt x="265" y="422"/>
                </a:lnTo>
                <a:lnTo>
                  <a:pt x="272" y="406"/>
                </a:lnTo>
                <a:lnTo>
                  <a:pt x="276" y="418"/>
                </a:lnTo>
                <a:lnTo>
                  <a:pt x="276" y="418"/>
                </a:lnTo>
                <a:lnTo>
                  <a:pt x="278" y="348"/>
                </a:lnTo>
                <a:lnTo>
                  <a:pt x="278" y="348"/>
                </a:lnTo>
                <a:lnTo>
                  <a:pt x="279" y="333"/>
                </a:lnTo>
                <a:lnTo>
                  <a:pt x="279" y="324"/>
                </a:lnTo>
                <a:lnTo>
                  <a:pt x="278" y="315"/>
                </a:lnTo>
                <a:lnTo>
                  <a:pt x="274" y="303"/>
                </a:lnTo>
                <a:lnTo>
                  <a:pt x="268" y="290"/>
                </a:lnTo>
                <a:lnTo>
                  <a:pt x="263" y="284"/>
                </a:lnTo>
                <a:lnTo>
                  <a:pt x="257" y="278"/>
                </a:lnTo>
                <a:lnTo>
                  <a:pt x="250" y="271"/>
                </a:lnTo>
                <a:lnTo>
                  <a:pt x="241" y="265"/>
                </a:lnTo>
                <a:lnTo>
                  <a:pt x="241" y="265"/>
                </a:lnTo>
                <a:lnTo>
                  <a:pt x="233" y="259"/>
                </a:lnTo>
                <a:lnTo>
                  <a:pt x="223" y="254"/>
                </a:lnTo>
                <a:lnTo>
                  <a:pt x="216" y="250"/>
                </a:lnTo>
                <a:lnTo>
                  <a:pt x="207" y="248"/>
                </a:lnTo>
                <a:lnTo>
                  <a:pt x="200" y="245"/>
                </a:lnTo>
                <a:lnTo>
                  <a:pt x="192" y="245"/>
                </a:lnTo>
                <a:lnTo>
                  <a:pt x="180" y="245"/>
                </a:lnTo>
                <a:lnTo>
                  <a:pt x="169" y="248"/>
                </a:lnTo>
                <a:lnTo>
                  <a:pt x="162" y="250"/>
                </a:lnTo>
                <a:lnTo>
                  <a:pt x="156" y="254"/>
                </a:lnTo>
                <a:lnTo>
                  <a:pt x="156" y="254"/>
                </a:lnTo>
                <a:lnTo>
                  <a:pt x="154" y="253"/>
                </a:lnTo>
                <a:lnTo>
                  <a:pt x="145" y="254"/>
                </a:lnTo>
                <a:lnTo>
                  <a:pt x="139" y="255"/>
                </a:lnTo>
                <a:lnTo>
                  <a:pt x="132" y="258"/>
                </a:lnTo>
                <a:lnTo>
                  <a:pt x="123" y="261"/>
                </a:lnTo>
                <a:lnTo>
                  <a:pt x="113" y="267"/>
                </a:lnTo>
                <a:lnTo>
                  <a:pt x="113" y="267"/>
                </a:lnTo>
                <a:lnTo>
                  <a:pt x="109" y="271"/>
                </a:lnTo>
                <a:lnTo>
                  <a:pt x="105" y="276"/>
                </a:lnTo>
                <a:lnTo>
                  <a:pt x="98" y="286"/>
                </a:lnTo>
                <a:lnTo>
                  <a:pt x="93" y="298"/>
                </a:lnTo>
                <a:lnTo>
                  <a:pt x="89" y="311"/>
                </a:lnTo>
                <a:lnTo>
                  <a:pt x="87" y="323"/>
                </a:lnTo>
                <a:lnTo>
                  <a:pt x="85" y="335"/>
                </a:lnTo>
                <a:lnTo>
                  <a:pt x="85" y="351"/>
                </a:lnTo>
                <a:lnTo>
                  <a:pt x="85" y="351"/>
                </a:lnTo>
                <a:lnTo>
                  <a:pt x="84" y="374"/>
                </a:lnTo>
                <a:lnTo>
                  <a:pt x="84" y="386"/>
                </a:lnTo>
                <a:lnTo>
                  <a:pt x="85" y="397"/>
                </a:lnTo>
                <a:lnTo>
                  <a:pt x="85" y="397"/>
                </a:lnTo>
                <a:lnTo>
                  <a:pt x="90" y="417"/>
                </a:lnTo>
                <a:lnTo>
                  <a:pt x="93" y="425"/>
                </a:lnTo>
                <a:lnTo>
                  <a:pt x="105" y="419"/>
                </a:lnTo>
                <a:lnTo>
                  <a:pt x="107" y="430"/>
                </a:lnTo>
                <a:lnTo>
                  <a:pt x="119" y="424"/>
                </a:lnTo>
                <a:lnTo>
                  <a:pt x="119" y="424"/>
                </a:lnTo>
                <a:lnTo>
                  <a:pt x="119" y="428"/>
                </a:lnTo>
                <a:lnTo>
                  <a:pt x="118" y="433"/>
                </a:lnTo>
                <a:lnTo>
                  <a:pt x="117" y="439"/>
                </a:lnTo>
                <a:lnTo>
                  <a:pt x="117" y="4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69E60B18-411F-4A85-8E1C-E04F9456D776}"/>
              </a:ext>
            </a:extLst>
          </p:cNvPr>
          <p:cNvSpPr>
            <a:spLocks noEditPoints="1"/>
          </p:cNvSpPr>
          <p:nvPr/>
        </p:nvSpPr>
        <p:spPr bwMode="auto">
          <a:xfrm>
            <a:off x="6572795" y="3793213"/>
            <a:ext cx="2754086" cy="2725290"/>
          </a:xfrm>
          <a:custGeom>
            <a:avLst/>
            <a:gdLst>
              <a:gd name="T0" fmla="*/ 79 w 1339"/>
              <a:gd name="T1" fmla="*/ 552 h 1325"/>
              <a:gd name="T2" fmla="*/ 136 w 1339"/>
              <a:gd name="T3" fmla="*/ 409 h 1325"/>
              <a:gd name="T4" fmla="*/ 154 w 1339"/>
              <a:gd name="T5" fmla="*/ 653 h 1325"/>
              <a:gd name="T6" fmla="*/ 190 w 1339"/>
              <a:gd name="T7" fmla="*/ 1121 h 1325"/>
              <a:gd name="T8" fmla="*/ 220 w 1339"/>
              <a:gd name="T9" fmla="*/ 1277 h 1325"/>
              <a:gd name="T10" fmla="*/ 366 w 1339"/>
              <a:gd name="T11" fmla="*/ 1321 h 1325"/>
              <a:gd name="T12" fmla="*/ 378 w 1339"/>
              <a:gd name="T13" fmla="*/ 1218 h 1325"/>
              <a:gd name="T14" fmla="*/ 412 w 1339"/>
              <a:gd name="T15" fmla="*/ 961 h 1325"/>
              <a:gd name="T16" fmla="*/ 424 w 1339"/>
              <a:gd name="T17" fmla="*/ 669 h 1325"/>
              <a:gd name="T18" fmla="*/ 463 w 1339"/>
              <a:gd name="T19" fmla="*/ 744 h 1325"/>
              <a:gd name="T20" fmla="*/ 532 w 1339"/>
              <a:gd name="T21" fmla="*/ 869 h 1325"/>
              <a:gd name="T22" fmla="*/ 500 w 1339"/>
              <a:gd name="T23" fmla="*/ 1182 h 1325"/>
              <a:gd name="T24" fmla="*/ 533 w 1339"/>
              <a:gd name="T25" fmla="*/ 1277 h 1325"/>
              <a:gd name="T26" fmla="*/ 559 w 1339"/>
              <a:gd name="T27" fmla="*/ 1214 h 1325"/>
              <a:gd name="T28" fmla="*/ 599 w 1339"/>
              <a:gd name="T29" fmla="*/ 1055 h 1325"/>
              <a:gd name="T30" fmla="*/ 616 w 1339"/>
              <a:gd name="T31" fmla="*/ 1236 h 1325"/>
              <a:gd name="T32" fmla="*/ 670 w 1339"/>
              <a:gd name="T33" fmla="*/ 1313 h 1325"/>
              <a:gd name="T34" fmla="*/ 696 w 1339"/>
              <a:gd name="T35" fmla="*/ 1208 h 1325"/>
              <a:gd name="T36" fmla="*/ 713 w 1339"/>
              <a:gd name="T37" fmla="*/ 914 h 1325"/>
              <a:gd name="T38" fmla="*/ 732 w 1339"/>
              <a:gd name="T39" fmla="*/ 811 h 1325"/>
              <a:gd name="T40" fmla="*/ 752 w 1339"/>
              <a:gd name="T41" fmla="*/ 714 h 1325"/>
              <a:gd name="T42" fmla="*/ 822 w 1339"/>
              <a:gd name="T43" fmla="*/ 780 h 1325"/>
              <a:gd name="T44" fmla="*/ 923 w 1339"/>
              <a:gd name="T45" fmla="*/ 1223 h 1325"/>
              <a:gd name="T46" fmla="*/ 1015 w 1339"/>
              <a:gd name="T47" fmla="*/ 1286 h 1325"/>
              <a:gd name="T48" fmla="*/ 1007 w 1339"/>
              <a:gd name="T49" fmla="*/ 1173 h 1325"/>
              <a:gd name="T50" fmla="*/ 1022 w 1339"/>
              <a:gd name="T51" fmla="*/ 781 h 1325"/>
              <a:gd name="T52" fmla="*/ 1092 w 1339"/>
              <a:gd name="T53" fmla="*/ 1082 h 1325"/>
              <a:gd name="T54" fmla="*/ 1102 w 1339"/>
              <a:gd name="T55" fmla="*/ 1273 h 1325"/>
              <a:gd name="T56" fmla="*/ 1219 w 1339"/>
              <a:gd name="T57" fmla="*/ 1283 h 1325"/>
              <a:gd name="T58" fmla="*/ 1175 w 1339"/>
              <a:gd name="T59" fmla="*/ 1139 h 1325"/>
              <a:gd name="T60" fmla="*/ 1260 w 1339"/>
              <a:gd name="T61" fmla="*/ 1121 h 1325"/>
              <a:gd name="T62" fmla="*/ 1339 w 1339"/>
              <a:gd name="T63" fmla="*/ 999 h 1325"/>
              <a:gd name="T64" fmla="*/ 1321 w 1339"/>
              <a:gd name="T65" fmla="*/ 847 h 1325"/>
              <a:gd name="T66" fmla="*/ 1272 w 1339"/>
              <a:gd name="T67" fmla="*/ 756 h 1325"/>
              <a:gd name="T68" fmla="*/ 1248 w 1339"/>
              <a:gd name="T69" fmla="*/ 683 h 1325"/>
              <a:gd name="T70" fmla="*/ 1217 w 1339"/>
              <a:gd name="T71" fmla="*/ 518 h 1325"/>
              <a:gd name="T72" fmla="*/ 1181 w 1339"/>
              <a:gd name="T73" fmla="*/ 306 h 1325"/>
              <a:gd name="T74" fmla="*/ 1082 w 1339"/>
              <a:gd name="T75" fmla="*/ 201 h 1325"/>
              <a:gd name="T76" fmla="*/ 1033 w 1339"/>
              <a:gd name="T77" fmla="*/ 54 h 1325"/>
              <a:gd name="T78" fmla="*/ 918 w 1339"/>
              <a:gd name="T79" fmla="*/ 57 h 1325"/>
              <a:gd name="T80" fmla="*/ 895 w 1339"/>
              <a:gd name="T81" fmla="*/ 263 h 1325"/>
              <a:gd name="T82" fmla="*/ 737 w 1339"/>
              <a:gd name="T83" fmla="*/ 597 h 1325"/>
              <a:gd name="T84" fmla="*/ 664 w 1339"/>
              <a:gd name="T85" fmla="*/ 671 h 1325"/>
              <a:gd name="T86" fmla="*/ 622 w 1339"/>
              <a:gd name="T87" fmla="*/ 500 h 1325"/>
              <a:gd name="T88" fmla="*/ 528 w 1339"/>
              <a:gd name="T89" fmla="*/ 589 h 1325"/>
              <a:gd name="T90" fmla="*/ 506 w 1339"/>
              <a:gd name="T91" fmla="*/ 659 h 1325"/>
              <a:gd name="T92" fmla="*/ 502 w 1339"/>
              <a:gd name="T93" fmla="*/ 517 h 1325"/>
              <a:gd name="T94" fmla="*/ 463 w 1339"/>
              <a:gd name="T95" fmla="*/ 287 h 1325"/>
              <a:gd name="T96" fmla="*/ 340 w 1339"/>
              <a:gd name="T97" fmla="*/ 173 h 1325"/>
              <a:gd name="T98" fmla="*/ 226 w 1339"/>
              <a:gd name="T99" fmla="*/ 20 h 1325"/>
              <a:gd name="T100" fmla="*/ 208 w 1339"/>
              <a:gd name="T101" fmla="*/ 189 h 1325"/>
              <a:gd name="T102" fmla="*/ 92 w 1339"/>
              <a:gd name="T103" fmla="*/ 300 h 1325"/>
              <a:gd name="T104" fmla="*/ 41 w 1339"/>
              <a:gd name="T105" fmla="*/ 564 h 1325"/>
              <a:gd name="T106" fmla="*/ 1 w 1339"/>
              <a:gd name="T107" fmla="*/ 695 h 1325"/>
              <a:gd name="T108" fmla="*/ 121 w 1339"/>
              <a:gd name="T109" fmla="*/ 689 h 1325"/>
              <a:gd name="T110" fmla="*/ 281 w 1339"/>
              <a:gd name="T111" fmla="*/ 792 h 1325"/>
              <a:gd name="T112" fmla="*/ 300 w 1339"/>
              <a:gd name="T113" fmla="*/ 1175 h 1325"/>
              <a:gd name="T114" fmla="*/ 281 w 1339"/>
              <a:gd name="T115" fmla="*/ 902 h 1325"/>
              <a:gd name="T116" fmla="*/ 1224 w 1339"/>
              <a:gd name="T117" fmla="*/ 765 h 1325"/>
              <a:gd name="T118" fmla="*/ 1183 w 1339"/>
              <a:gd name="T119" fmla="*/ 829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39" h="1325">
                <a:moveTo>
                  <a:pt x="92" y="585"/>
                </a:moveTo>
                <a:lnTo>
                  <a:pt x="92" y="585"/>
                </a:lnTo>
                <a:lnTo>
                  <a:pt x="71" y="573"/>
                </a:lnTo>
                <a:lnTo>
                  <a:pt x="71" y="573"/>
                </a:lnTo>
                <a:lnTo>
                  <a:pt x="68" y="573"/>
                </a:lnTo>
                <a:lnTo>
                  <a:pt x="68" y="573"/>
                </a:lnTo>
                <a:lnTo>
                  <a:pt x="71" y="573"/>
                </a:lnTo>
                <a:lnTo>
                  <a:pt x="71" y="573"/>
                </a:lnTo>
                <a:lnTo>
                  <a:pt x="73" y="571"/>
                </a:lnTo>
                <a:lnTo>
                  <a:pt x="74" y="570"/>
                </a:lnTo>
                <a:lnTo>
                  <a:pt x="74" y="567"/>
                </a:lnTo>
                <a:lnTo>
                  <a:pt x="74" y="567"/>
                </a:lnTo>
                <a:lnTo>
                  <a:pt x="76" y="564"/>
                </a:lnTo>
                <a:lnTo>
                  <a:pt x="78" y="560"/>
                </a:lnTo>
                <a:lnTo>
                  <a:pt x="80" y="557"/>
                </a:lnTo>
                <a:lnTo>
                  <a:pt x="80" y="555"/>
                </a:lnTo>
                <a:lnTo>
                  <a:pt x="80" y="555"/>
                </a:lnTo>
                <a:lnTo>
                  <a:pt x="80" y="555"/>
                </a:lnTo>
                <a:lnTo>
                  <a:pt x="79" y="552"/>
                </a:lnTo>
                <a:lnTo>
                  <a:pt x="79" y="548"/>
                </a:lnTo>
                <a:lnTo>
                  <a:pt x="80" y="536"/>
                </a:lnTo>
                <a:lnTo>
                  <a:pt x="80" y="536"/>
                </a:lnTo>
                <a:lnTo>
                  <a:pt x="82" y="529"/>
                </a:lnTo>
                <a:lnTo>
                  <a:pt x="85" y="519"/>
                </a:lnTo>
                <a:lnTo>
                  <a:pt x="89" y="511"/>
                </a:lnTo>
                <a:lnTo>
                  <a:pt x="92" y="506"/>
                </a:lnTo>
                <a:lnTo>
                  <a:pt x="92" y="506"/>
                </a:lnTo>
                <a:lnTo>
                  <a:pt x="100" y="499"/>
                </a:lnTo>
                <a:lnTo>
                  <a:pt x="110" y="486"/>
                </a:lnTo>
                <a:lnTo>
                  <a:pt x="120" y="473"/>
                </a:lnTo>
                <a:lnTo>
                  <a:pt x="122" y="467"/>
                </a:lnTo>
                <a:lnTo>
                  <a:pt x="122" y="463"/>
                </a:lnTo>
                <a:lnTo>
                  <a:pt x="122" y="463"/>
                </a:lnTo>
                <a:lnTo>
                  <a:pt x="122" y="459"/>
                </a:lnTo>
                <a:lnTo>
                  <a:pt x="124" y="453"/>
                </a:lnTo>
                <a:lnTo>
                  <a:pt x="128" y="434"/>
                </a:lnTo>
                <a:lnTo>
                  <a:pt x="136" y="409"/>
                </a:lnTo>
                <a:lnTo>
                  <a:pt x="136" y="409"/>
                </a:lnTo>
                <a:lnTo>
                  <a:pt x="145" y="444"/>
                </a:lnTo>
                <a:lnTo>
                  <a:pt x="151" y="470"/>
                </a:lnTo>
                <a:lnTo>
                  <a:pt x="154" y="481"/>
                </a:lnTo>
                <a:lnTo>
                  <a:pt x="154" y="488"/>
                </a:lnTo>
                <a:lnTo>
                  <a:pt x="154" y="488"/>
                </a:lnTo>
                <a:lnTo>
                  <a:pt x="152" y="499"/>
                </a:lnTo>
                <a:lnTo>
                  <a:pt x="154" y="512"/>
                </a:lnTo>
                <a:lnTo>
                  <a:pt x="154" y="528"/>
                </a:lnTo>
                <a:lnTo>
                  <a:pt x="154" y="542"/>
                </a:lnTo>
                <a:lnTo>
                  <a:pt x="154" y="542"/>
                </a:lnTo>
                <a:lnTo>
                  <a:pt x="154" y="560"/>
                </a:lnTo>
                <a:lnTo>
                  <a:pt x="154" y="579"/>
                </a:lnTo>
                <a:lnTo>
                  <a:pt x="154" y="596"/>
                </a:lnTo>
                <a:lnTo>
                  <a:pt x="154" y="603"/>
                </a:lnTo>
                <a:lnTo>
                  <a:pt x="154" y="603"/>
                </a:lnTo>
                <a:lnTo>
                  <a:pt x="154" y="609"/>
                </a:lnTo>
                <a:lnTo>
                  <a:pt x="154" y="621"/>
                </a:lnTo>
                <a:lnTo>
                  <a:pt x="155" y="637"/>
                </a:lnTo>
                <a:lnTo>
                  <a:pt x="154" y="653"/>
                </a:lnTo>
                <a:lnTo>
                  <a:pt x="154" y="653"/>
                </a:lnTo>
                <a:lnTo>
                  <a:pt x="150" y="668"/>
                </a:lnTo>
                <a:lnTo>
                  <a:pt x="146" y="684"/>
                </a:lnTo>
                <a:lnTo>
                  <a:pt x="142" y="701"/>
                </a:lnTo>
                <a:lnTo>
                  <a:pt x="148" y="707"/>
                </a:lnTo>
                <a:lnTo>
                  <a:pt x="148" y="707"/>
                </a:lnTo>
                <a:lnTo>
                  <a:pt x="148" y="709"/>
                </a:lnTo>
                <a:lnTo>
                  <a:pt x="148" y="713"/>
                </a:lnTo>
                <a:lnTo>
                  <a:pt x="145" y="725"/>
                </a:lnTo>
                <a:lnTo>
                  <a:pt x="142" y="750"/>
                </a:lnTo>
                <a:lnTo>
                  <a:pt x="142" y="750"/>
                </a:lnTo>
                <a:lnTo>
                  <a:pt x="140" y="759"/>
                </a:lnTo>
                <a:lnTo>
                  <a:pt x="142" y="776"/>
                </a:lnTo>
                <a:lnTo>
                  <a:pt x="143" y="822"/>
                </a:lnTo>
                <a:lnTo>
                  <a:pt x="148" y="889"/>
                </a:lnTo>
                <a:lnTo>
                  <a:pt x="148" y="889"/>
                </a:lnTo>
                <a:lnTo>
                  <a:pt x="172" y="1035"/>
                </a:lnTo>
                <a:lnTo>
                  <a:pt x="190" y="1121"/>
                </a:lnTo>
                <a:lnTo>
                  <a:pt x="190" y="1121"/>
                </a:lnTo>
                <a:lnTo>
                  <a:pt x="196" y="1142"/>
                </a:lnTo>
                <a:lnTo>
                  <a:pt x="199" y="1158"/>
                </a:lnTo>
                <a:lnTo>
                  <a:pt x="202" y="1170"/>
                </a:lnTo>
                <a:lnTo>
                  <a:pt x="202" y="1170"/>
                </a:lnTo>
                <a:lnTo>
                  <a:pt x="205" y="1188"/>
                </a:lnTo>
                <a:lnTo>
                  <a:pt x="208" y="1200"/>
                </a:lnTo>
                <a:lnTo>
                  <a:pt x="208" y="1200"/>
                </a:lnTo>
                <a:lnTo>
                  <a:pt x="210" y="1208"/>
                </a:lnTo>
                <a:lnTo>
                  <a:pt x="214" y="1218"/>
                </a:lnTo>
                <a:lnTo>
                  <a:pt x="214" y="1218"/>
                </a:lnTo>
                <a:lnTo>
                  <a:pt x="215" y="1221"/>
                </a:lnTo>
                <a:lnTo>
                  <a:pt x="214" y="1226"/>
                </a:lnTo>
                <a:lnTo>
                  <a:pt x="212" y="1242"/>
                </a:lnTo>
                <a:lnTo>
                  <a:pt x="212" y="1260"/>
                </a:lnTo>
                <a:lnTo>
                  <a:pt x="212" y="1267"/>
                </a:lnTo>
                <a:lnTo>
                  <a:pt x="214" y="1273"/>
                </a:lnTo>
                <a:lnTo>
                  <a:pt x="214" y="1273"/>
                </a:lnTo>
                <a:lnTo>
                  <a:pt x="216" y="1275"/>
                </a:lnTo>
                <a:lnTo>
                  <a:pt x="220" y="1277"/>
                </a:lnTo>
                <a:lnTo>
                  <a:pt x="228" y="1280"/>
                </a:lnTo>
                <a:lnTo>
                  <a:pt x="240" y="1283"/>
                </a:lnTo>
                <a:lnTo>
                  <a:pt x="253" y="1284"/>
                </a:lnTo>
                <a:lnTo>
                  <a:pt x="276" y="1285"/>
                </a:lnTo>
                <a:lnTo>
                  <a:pt x="287" y="1285"/>
                </a:lnTo>
                <a:lnTo>
                  <a:pt x="287" y="1285"/>
                </a:lnTo>
                <a:lnTo>
                  <a:pt x="286" y="1290"/>
                </a:lnTo>
                <a:lnTo>
                  <a:pt x="284" y="1302"/>
                </a:lnTo>
                <a:lnTo>
                  <a:pt x="284" y="1308"/>
                </a:lnTo>
                <a:lnTo>
                  <a:pt x="286" y="1314"/>
                </a:lnTo>
                <a:lnTo>
                  <a:pt x="288" y="1319"/>
                </a:lnTo>
                <a:lnTo>
                  <a:pt x="290" y="1320"/>
                </a:lnTo>
                <a:lnTo>
                  <a:pt x="293" y="1321"/>
                </a:lnTo>
                <a:lnTo>
                  <a:pt x="293" y="1321"/>
                </a:lnTo>
                <a:lnTo>
                  <a:pt x="301" y="1323"/>
                </a:lnTo>
                <a:lnTo>
                  <a:pt x="311" y="1325"/>
                </a:lnTo>
                <a:lnTo>
                  <a:pt x="334" y="1325"/>
                </a:lnTo>
                <a:lnTo>
                  <a:pt x="354" y="1323"/>
                </a:lnTo>
                <a:lnTo>
                  <a:pt x="366" y="1321"/>
                </a:lnTo>
                <a:lnTo>
                  <a:pt x="366" y="1321"/>
                </a:lnTo>
                <a:lnTo>
                  <a:pt x="368" y="1320"/>
                </a:lnTo>
                <a:lnTo>
                  <a:pt x="371" y="1316"/>
                </a:lnTo>
                <a:lnTo>
                  <a:pt x="373" y="1308"/>
                </a:lnTo>
                <a:lnTo>
                  <a:pt x="374" y="1296"/>
                </a:lnTo>
                <a:lnTo>
                  <a:pt x="373" y="1291"/>
                </a:lnTo>
                <a:lnTo>
                  <a:pt x="372" y="1285"/>
                </a:lnTo>
                <a:lnTo>
                  <a:pt x="372" y="1285"/>
                </a:lnTo>
                <a:lnTo>
                  <a:pt x="370" y="1274"/>
                </a:lnTo>
                <a:lnTo>
                  <a:pt x="367" y="1265"/>
                </a:lnTo>
                <a:lnTo>
                  <a:pt x="366" y="1255"/>
                </a:lnTo>
                <a:lnTo>
                  <a:pt x="366" y="1255"/>
                </a:lnTo>
                <a:lnTo>
                  <a:pt x="372" y="1250"/>
                </a:lnTo>
                <a:lnTo>
                  <a:pt x="376" y="1247"/>
                </a:lnTo>
                <a:lnTo>
                  <a:pt x="378" y="1243"/>
                </a:lnTo>
                <a:lnTo>
                  <a:pt x="378" y="1243"/>
                </a:lnTo>
                <a:lnTo>
                  <a:pt x="379" y="1236"/>
                </a:lnTo>
                <a:lnTo>
                  <a:pt x="379" y="1226"/>
                </a:lnTo>
                <a:lnTo>
                  <a:pt x="378" y="1218"/>
                </a:lnTo>
                <a:lnTo>
                  <a:pt x="378" y="1212"/>
                </a:lnTo>
                <a:lnTo>
                  <a:pt x="378" y="1212"/>
                </a:lnTo>
                <a:lnTo>
                  <a:pt x="378" y="1207"/>
                </a:lnTo>
                <a:lnTo>
                  <a:pt x="376" y="1197"/>
                </a:lnTo>
                <a:lnTo>
                  <a:pt x="374" y="1193"/>
                </a:lnTo>
                <a:lnTo>
                  <a:pt x="374" y="1187"/>
                </a:lnTo>
                <a:lnTo>
                  <a:pt x="376" y="1181"/>
                </a:lnTo>
                <a:lnTo>
                  <a:pt x="378" y="1176"/>
                </a:lnTo>
                <a:lnTo>
                  <a:pt x="378" y="1176"/>
                </a:lnTo>
                <a:lnTo>
                  <a:pt x="382" y="1169"/>
                </a:lnTo>
                <a:lnTo>
                  <a:pt x="384" y="1161"/>
                </a:lnTo>
                <a:lnTo>
                  <a:pt x="389" y="1142"/>
                </a:lnTo>
                <a:lnTo>
                  <a:pt x="392" y="1123"/>
                </a:lnTo>
                <a:lnTo>
                  <a:pt x="395" y="1115"/>
                </a:lnTo>
                <a:lnTo>
                  <a:pt x="396" y="1109"/>
                </a:lnTo>
                <a:lnTo>
                  <a:pt x="396" y="1109"/>
                </a:lnTo>
                <a:lnTo>
                  <a:pt x="400" y="1092"/>
                </a:lnTo>
                <a:lnTo>
                  <a:pt x="403" y="1058"/>
                </a:lnTo>
                <a:lnTo>
                  <a:pt x="412" y="961"/>
                </a:lnTo>
                <a:lnTo>
                  <a:pt x="419" y="866"/>
                </a:lnTo>
                <a:lnTo>
                  <a:pt x="421" y="835"/>
                </a:lnTo>
                <a:lnTo>
                  <a:pt x="421" y="823"/>
                </a:lnTo>
                <a:lnTo>
                  <a:pt x="421" y="823"/>
                </a:lnTo>
                <a:lnTo>
                  <a:pt x="420" y="819"/>
                </a:lnTo>
                <a:lnTo>
                  <a:pt x="420" y="811"/>
                </a:lnTo>
                <a:lnTo>
                  <a:pt x="420" y="789"/>
                </a:lnTo>
                <a:lnTo>
                  <a:pt x="421" y="767"/>
                </a:lnTo>
                <a:lnTo>
                  <a:pt x="421" y="759"/>
                </a:lnTo>
                <a:lnTo>
                  <a:pt x="421" y="756"/>
                </a:lnTo>
                <a:lnTo>
                  <a:pt x="421" y="756"/>
                </a:lnTo>
                <a:lnTo>
                  <a:pt x="420" y="751"/>
                </a:lnTo>
                <a:lnTo>
                  <a:pt x="420" y="743"/>
                </a:lnTo>
                <a:lnTo>
                  <a:pt x="421" y="726"/>
                </a:lnTo>
                <a:lnTo>
                  <a:pt x="421" y="726"/>
                </a:lnTo>
                <a:lnTo>
                  <a:pt x="421" y="697"/>
                </a:lnTo>
                <a:lnTo>
                  <a:pt x="421" y="677"/>
                </a:lnTo>
                <a:lnTo>
                  <a:pt x="421" y="677"/>
                </a:lnTo>
                <a:lnTo>
                  <a:pt x="424" y="669"/>
                </a:lnTo>
                <a:lnTo>
                  <a:pt x="427" y="659"/>
                </a:lnTo>
                <a:lnTo>
                  <a:pt x="427" y="659"/>
                </a:lnTo>
                <a:lnTo>
                  <a:pt x="428" y="651"/>
                </a:lnTo>
                <a:lnTo>
                  <a:pt x="431" y="642"/>
                </a:lnTo>
                <a:lnTo>
                  <a:pt x="433" y="627"/>
                </a:lnTo>
                <a:lnTo>
                  <a:pt x="445" y="591"/>
                </a:lnTo>
                <a:lnTo>
                  <a:pt x="445" y="591"/>
                </a:lnTo>
                <a:lnTo>
                  <a:pt x="455" y="624"/>
                </a:lnTo>
                <a:lnTo>
                  <a:pt x="462" y="647"/>
                </a:lnTo>
                <a:lnTo>
                  <a:pt x="463" y="654"/>
                </a:lnTo>
                <a:lnTo>
                  <a:pt x="463" y="659"/>
                </a:lnTo>
                <a:lnTo>
                  <a:pt x="463" y="659"/>
                </a:lnTo>
                <a:lnTo>
                  <a:pt x="462" y="666"/>
                </a:lnTo>
                <a:lnTo>
                  <a:pt x="463" y="678"/>
                </a:lnTo>
                <a:lnTo>
                  <a:pt x="463" y="695"/>
                </a:lnTo>
                <a:lnTo>
                  <a:pt x="463" y="695"/>
                </a:lnTo>
                <a:lnTo>
                  <a:pt x="457" y="713"/>
                </a:lnTo>
                <a:lnTo>
                  <a:pt x="457" y="732"/>
                </a:lnTo>
                <a:lnTo>
                  <a:pt x="463" y="744"/>
                </a:lnTo>
                <a:lnTo>
                  <a:pt x="463" y="744"/>
                </a:lnTo>
                <a:lnTo>
                  <a:pt x="468" y="751"/>
                </a:lnTo>
                <a:lnTo>
                  <a:pt x="470" y="756"/>
                </a:lnTo>
                <a:lnTo>
                  <a:pt x="469" y="762"/>
                </a:lnTo>
                <a:lnTo>
                  <a:pt x="469" y="762"/>
                </a:lnTo>
                <a:lnTo>
                  <a:pt x="469" y="765"/>
                </a:lnTo>
                <a:lnTo>
                  <a:pt x="470" y="770"/>
                </a:lnTo>
                <a:lnTo>
                  <a:pt x="475" y="780"/>
                </a:lnTo>
                <a:lnTo>
                  <a:pt x="480" y="788"/>
                </a:lnTo>
                <a:lnTo>
                  <a:pt x="481" y="792"/>
                </a:lnTo>
                <a:lnTo>
                  <a:pt x="481" y="792"/>
                </a:lnTo>
                <a:lnTo>
                  <a:pt x="488" y="798"/>
                </a:lnTo>
                <a:lnTo>
                  <a:pt x="503" y="807"/>
                </a:lnTo>
                <a:lnTo>
                  <a:pt x="517" y="817"/>
                </a:lnTo>
                <a:lnTo>
                  <a:pt x="524" y="823"/>
                </a:lnTo>
                <a:lnTo>
                  <a:pt x="524" y="823"/>
                </a:lnTo>
                <a:lnTo>
                  <a:pt x="529" y="847"/>
                </a:lnTo>
                <a:lnTo>
                  <a:pt x="532" y="863"/>
                </a:lnTo>
                <a:lnTo>
                  <a:pt x="532" y="869"/>
                </a:lnTo>
                <a:lnTo>
                  <a:pt x="530" y="871"/>
                </a:lnTo>
                <a:lnTo>
                  <a:pt x="530" y="871"/>
                </a:lnTo>
                <a:lnTo>
                  <a:pt x="514" y="887"/>
                </a:lnTo>
                <a:lnTo>
                  <a:pt x="504" y="896"/>
                </a:lnTo>
                <a:lnTo>
                  <a:pt x="500" y="902"/>
                </a:lnTo>
                <a:lnTo>
                  <a:pt x="500" y="902"/>
                </a:lnTo>
                <a:lnTo>
                  <a:pt x="500" y="905"/>
                </a:lnTo>
                <a:lnTo>
                  <a:pt x="503" y="909"/>
                </a:lnTo>
                <a:lnTo>
                  <a:pt x="506" y="914"/>
                </a:lnTo>
                <a:lnTo>
                  <a:pt x="500" y="944"/>
                </a:lnTo>
                <a:lnTo>
                  <a:pt x="500" y="944"/>
                </a:lnTo>
                <a:lnTo>
                  <a:pt x="499" y="1031"/>
                </a:lnTo>
                <a:lnTo>
                  <a:pt x="499" y="1091"/>
                </a:lnTo>
                <a:lnTo>
                  <a:pt x="500" y="1121"/>
                </a:lnTo>
                <a:lnTo>
                  <a:pt x="500" y="1121"/>
                </a:lnTo>
                <a:lnTo>
                  <a:pt x="500" y="1131"/>
                </a:lnTo>
                <a:lnTo>
                  <a:pt x="500" y="1151"/>
                </a:lnTo>
                <a:lnTo>
                  <a:pt x="499" y="1170"/>
                </a:lnTo>
                <a:lnTo>
                  <a:pt x="500" y="1182"/>
                </a:lnTo>
                <a:lnTo>
                  <a:pt x="500" y="1182"/>
                </a:lnTo>
                <a:lnTo>
                  <a:pt x="500" y="1185"/>
                </a:lnTo>
                <a:lnTo>
                  <a:pt x="500" y="1190"/>
                </a:lnTo>
                <a:lnTo>
                  <a:pt x="498" y="1205"/>
                </a:lnTo>
                <a:lnTo>
                  <a:pt x="494" y="1224"/>
                </a:lnTo>
                <a:lnTo>
                  <a:pt x="506" y="1230"/>
                </a:lnTo>
                <a:lnTo>
                  <a:pt x="506" y="1230"/>
                </a:lnTo>
                <a:lnTo>
                  <a:pt x="504" y="1235"/>
                </a:lnTo>
                <a:lnTo>
                  <a:pt x="500" y="1244"/>
                </a:lnTo>
                <a:lnTo>
                  <a:pt x="499" y="1250"/>
                </a:lnTo>
                <a:lnTo>
                  <a:pt x="498" y="1256"/>
                </a:lnTo>
                <a:lnTo>
                  <a:pt x="498" y="1262"/>
                </a:lnTo>
                <a:lnTo>
                  <a:pt x="500" y="1267"/>
                </a:lnTo>
                <a:lnTo>
                  <a:pt x="500" y="1267"/>
                </a:lnTo>
                <a:lnTo>
                  <a:pt x="502" y="1268"/>
                </a:lnTo>
                <a:lnTo>
                  <a:pt x="504" y="1271"/>
                </a:lnTo>
                <a:lnTo>
                  <a:pt x="512" y="1273"/>
                </a:lnTo>
                <a:lnTo>
                  <a:pt x="522" y="1275"/>
                </a:lnTo>
                <a:lnTo>
                  <a:pt x="533" y="1277"/>
                </a:lnTo>
                <a:lnTo>
                  <a:pt x="544" y="1278"/>
                </a:lnTo>
                <a:lnTo>
                  <a:pt x="552" y="1277"/>
                </a:lnTo>
                <a:lnTo>
                  <a:pt x="559" y="1275"/>
                </a:lnTo>
                <a:lnTo>
                  <a:pt x="560" y="1274"/>
                </a:lnTo>
                <a:lnTo>
                  <a:pt x="560" y="1273"/>
                </a:lnTo>
                <a:lnTo>
                  <a:pt x="560" y="1273"/>
                </a:lnTo>
                <a:lnTo>
                  <a:pt x="560" y="1266"/>
                </a:lnTo>
                <a:lnTo>
                  <a:pt x="562" y="1259"/>
                </a:lnTo>
                <a:lnTo>
                  <a:pt x="562" y="1251"/>
                </a:lnTo>
                <a:lnTo>
                  <a:pt x="560" y="1243"/>
                </a:lnTo>
                <a:lnTo>
                  <a:pt x="560" y="1243"/>
                </a:lnTo>
                <a:lnTo>
                  <a:pt x="560" y="1235"/>
                </a:lnTo>
                <a:lnTo>
                  <a:pt x="560" y="1230"/>
                </a:lnTo>
                <a:lnTo>
                  <a:pt x="562" y="1226"/>
                </a:lnTo>
                <a:lnTo>
                  <a:pt x="560" y="1224"/>
                </a:lnTo>
                <a:lnTo>
                  <a:pt x="560" y="1224"/>
                </a:lnTo>
                <a:lnTo>
                  <a:pt x="559" y="1221"/>
                </a:lnTo>
                <a:lnTo>
                  <a:pt x="559" y="1218"/>
                </a:lnTo>
                <a:lnTo>
                  <a:pt x="559" y="1214"/>
                </a:lnTo>
                <a:lnTo>
                  <a:pt x="560" y="1212"/>
                </a:lnTo>
                <a:lnTo>
                  <a:pt x="560" y="1212"/>
                </a:lnTo>
                <a:lnTo>
                  <a:pt x="566" y="1203"/>
                </a:lnTo>
                <a:lnTo>
                  <a:pt x="572" y="1194"/>
                </a:lnTo>
                <a:lnTo>
                  <a:pt x="572" y="1194"/>
                </a:lnTo>
                <a:lnTo>
                  <a:pt x="581" y="1181"/>
                </a:lnTo>
                <a:lnTo>
                  <a:pt x="584" y="1171"/>
                </a:lnTo>
                <a:lnTo>
                  <a:pt x="586" y="1166"/>
                </a:lnTo>
                <a:lnTo>
                  <a:pt x="586" y="1164"/>
                </a:lnTo>
                <a:lnTo>
                  <a:pt x="586" y="1164"/>
                </a:lnTo>
                <a:lnTo>
                  <a:pt x="583" y="1158"/>
                </a:lnTo>
                <a:lnTo>
                  <a:pt x="582" y="1151"/>
                </a:lnTo>
                <a:lnTo>
                  <a:pt x="583" y="1141"/>
                </a:lnTo>
                <a:lnTo>
                  <a:pt x="586" y="1127"/>
                </a:lnTo>
                <a:lnTo>
                  <a:pt x="586" y="1127"/>
                </a:lnTo>
                <a:lnTo>
                  <a:pt x="593" y="1077"/>
                </a:lnTo>
                <a:lnTo>
                  <a:pt x="595" y="1065"/>
                </a:lnTo>
                <a:lnTo>
                  <a:pt x="598" y="1057"/>
                </a:lnTo>
                <a:lnTo>
                  <a:pt x="599" y="1055"/>
                </a:lnTo>
                <a:lnTo>
                  <a:pt x="600" y="1052"/>
                </a:lnTo>
                <a:lnTo>
                  <a:pt x="601" y="1052"/>
                </a:lnTo>
                <a:lnTo>
                  <a:pt x="604" y="1053"/>
                </a:lnTo>
                <a:lnTo>
                  <a:pt x="604" y="1053"/>
                </a:lnTo>
                <a:lnTo>
                  <a:pt x="606" y="1058"/>
                </a:lnTo>
                <a:lnTo>
                  <a:pt x="606" y="1063"/>
                </a:lnTo>
                <a:lnTo>
                  <a:pt x="606" y="1068"/>
                </a:lnTo>
                <a:lnTo>
                  <a:pt x="606" y="1074"/>
                </a:lnTo>
                <a:lnTo>
                  <a:pt x="604" y="1087"/>
                </a:lnTo>
                <a:lnTo>
                  <a:pt x="604" y="1094"/>
                </a:lnTo>
                <a:lnTo>
                  <a:pt x="604" y="1103"/>
                </a:lnTo>
                <a:lnTo>
                  <a:pt x="604" y="1103"/>
                </a:lnTo>
                <a:lnTo>
                  <a:pt x="604" y="1124"/>
                </a:lnTo>
                <a:lnTo>
                  <a:pt x="604" y="1151"/>
                </a:lnTo>
                <a:lnTo>
                  <a:pt x="604" y="1175"/>
                </a:lnTo>
                <a:lnTo>
                  <a:pt x="604" y="1188"/>
                </a:lnTo>
                <a:lnTo>
                  <a:pt x="604" y="1188"/>
                </a:lnTo>
                <a:lnTo>
                  <a:pt x="610" y="1214"/>
                </a:lnTo>
                <a:lnTo>
                  <a:pt x="616" y="1236"/>
                </a:lnTo>
                <a:lnTo>
                  <a:pt x="616" y="1236"/>
                </a:lnTo>
                <a:lnTo>
                  <a:pt x="618" y="1238"/>
                </a:lnTo>
                <a:lnTo>
                  <a:pt x="624" y="1243"/>
                </a:lnTo>
                <a:lnTo>
                  <a:pt x="634" y="1249"/>
                </a:lnTo>
                <a:lnTo>
                  <a:pt x="634" y="1249"/>
                </a:lnTo>
                <a:lnTo>
                  <a:pt x="635" y="1250"/>
                </a:lnTo>
                <a:lnTo>
                  <a:pt x="635" y="1255"/>
                </a:lnTo>
                <a:lnTo>
                  <a:pt x="635" y="1267"/>
                </a:lnTo>
                <a:lnTo>
                  <a:pt x="634" y="1280"/>
                </a:lnTo>
                <a:lnTo>
                  <a:pt x="634" y="1291"/>
                </a:lnTo>
                <a:lnTo>
                  <a:pt x="634" y="1291"/>
                </a:lnTo>
                <a:lnTo>
                  <a:pt x="635" y="1297"/>
                </a:lnTo>
                <a:lnTo>
                  <a:pt x="638" y="1302"/>
                </a:lnTo>
                <a:lnTo>
                  <a:pt x="644" y="1305"/>
                </a:lnTo>
                <a:lnTo>
                  <a:pt x="652" y="1309"/>
                </a:lnTo>
                <a:lnTo>
                  <a:pt x="652" y="1309"/>
                </a:lnTo>
                <a:lnTo>
                  <a:pt x="658" y="1311"/>
                </a:lnTo>
                <a:lnTo>
                  <a:pt x="664" y="1313"/>
                </a:lnTo>
                <a:lnTo>
                  <a:pt x="670" y="1313"/>
                </a:lnTo>
                <a:lnTo>
                  <a:pt x="677" y="1311"/>
                </a:lnTo>
                <a:lnTo>
                  <a:pt x="683" y="1309"/>
                </a:lnTo>
                <a:lnTo>
                  <a:pt x="689" y="1304"/>
                </a:lnTo>
                <a:lnTo>
                  <a:pt x="692" y="1299"/>
                </a:lnTo>
                <a:lnTo>
                  <a:pt x="695" y="1291"/>
                </a:lnTo>
                <a:lnTo>
                  <a:pt x="695" y="1291"/>
                </a:lnTo>
                <a:lnTo>
                  <a:pt x="696" y="1283"/>
                </a:lnTo>
                <a:lnTo>
                  <a:pt x="697" y="1277"/>
                </a:lnTo>
                <a:lnTo>
                  <a:pt x="700" y="1267"/>
                </a:lnTo>
                <a:lnTo>
                  <a:pt x="702" y="1259"/>
                </a:lnTo>
                <a:lnTo>
                  <a:pt x="702" y="1254"/>
                </a:lnTo>
                <a:lnTo>
                  <a:pt x="701" y="1249"/>
                </a:lnTo>
                <a:lnTo>
                  <a:pt x="695" y="1230"/>
                </a:lnTo>
                <a:lnTo>
                  <a:pt x="695" y="1230"/>
                </a:lnTo>
                <a:lnTo>
                  <a:pt x="694" y="1223"/>
                </a:lnTo>
                <a:lnTo>
                  <a:pt x="694" y="1217"/>
                </a:lnTo>
                <a:lnTo>
                  <a:pt x="695" y="1212"/>
                </a:lnTo>
                <a:lnTo>
                  <a:pt x="695" y="1212"/>
                </a:lnTo>
                <a:lnTo>
                  <a:pt x="696" y="1208"/>
                </a:lnTo>
                <a:lnTo>
                  <a:pt x="697" y="1201"/>
                </a:lnTo>
                <a:lnTo>
                  <a:pt x="700" y="1181"/>
                </a:lnTo>
                <a:lnTo>
                  <a:pt x="701" y="1159"/>
                </a:lnTo>
                <a:lnTo>
                  <a:pt x="701" y="1145"/>
                </a:lnTo>
                <a:lnTo>
                  <a:pt x="701" y="1145"/>
                </a:lnTo>
                <a:lnTo>
                  <a:pt x="701" y="1129"/>
                </a:lnTo>
                <a:lnTo>
                  <a:pt x="703" y="1101"/>
                </a:lnTo>
                <a:lnTo>
                  <a:pt x="707" y="1065"/>
                </a:lnTo>
                <a:lnTo>
                  <a:pt x="707" y="1065"/>
                </a:lnTo>
                <a:lnTo>
                  <a:pt x="710" y="1045"/>
                </a:lnTo>
                <a:lnTo>
                  <a:pt x="713" y="1031"/>
                </a:lnTo>
                <a:lnTo>
                  <a:pt x="713" y="1026"/>
                </a:lnTo>
                <a:lnTo>
                  <a:pt x="713" y="1023"/>
                </a:lnTo>
                <a:lnTo>
                  <a:pt x="713" y="1023"/>
                </a:lnTo>
                <a:lnTo>
                  <a:pt x="712" y="1019"/>
                </a:lnTo>
                <a:lnTo>
                  <a:pt x="712" y="1005"/>
                </a:lnTo>
                <a:lnTo>
                  <a:pt x="713" y="969"/>
                </a:lnTo>
                <a:lnTo>
                  <a:pt x="713" y="932"/>
                </a:lnTo>
                <a:lnTo>
                  <a:pt x="713" y="914"/>
                </a:lnTo>
                <a:lnTo>
                  <a:pt x="713" y="914"/>
                </a:lnTo>
                <a:lnTo>
                  <a:pt x="713" y="909"/>
                </a:lnTo>
                <a:lnTo>
                  <a:pt x="713" y="903"/>
                </a:lnTo>
                <a:lnTo>
                  <a:pt x="714" y="899"/>
                </a:lnTo>
                <a:lnTo>
                  <a:pt x="713" y="895"/>
                </a:lnTo>
                <a:lnTo>
                  <a:pt x="713" y="895"/>
                </a:lnTo>
                <a:lnTo>
                  <a:pt x="712" y="894"/>
                </a:lnTo>
                <a:lnTo>
                  <a:pt x="712" y="893"/>
                </a:lnTo>
                <a:lnTo>
                  <a:pt x="713" y="883"/>
                </a:lnTo>
                <a:lnTo>
                  <a:pt x="713" y="883"/>
                </a:lnTo>
                <a:lnTo>
                  <a:pt x="718" y="846"/>
                </a:lnTo>
                <a:lnTo>
                  <a:pt x="719" y="825"/>
                </a:lnTo>
                <a:lnTo>
                  <a:pt x="719" y="819"/>
                </a:lnTo>
                <a:lnTo>
                  <a:pt x="719" y="817"/>
                </a:lnTo>
                <a:lnTo>
                  <a:pt x="719" y="817"/>
                </a:lnTo>
                <a:lnTo>
                  <a:pt x="719" y="816"/>
                </a:lnTo>
                <a:lnTo>
                  <a:pt x="719" y="816"/>
                </a:lnTo>
                <a:lnTo>
                  <a:pt x="724" y="815"/>
                </a:lnTo>
                <a:lnTo>
                  <a:pt x="732" y="811"/>
                </a:lnTo>
                <a:lnTo>
                  <a:pt x="743" y="804"/>
                </a:lnTo>
                <a:lnTo>
                  <a:pt x="743" y="804"/>
                </a:lnTo>
                <a:lnTo>
                  <a:pt x="746" y="801"/>
                </a:lnTo>
                <a:lnTo>
                  <a:pt x="748" y="799"/>
                </a:lnTo>
                <a:lnTo>
                  <a:pt x="751" y="791"/>
                </a:lnTo>
                <a:lnTo>
                  <a:pt x="751" y="782"/>
                </a:lnTo>
                <a:lnTo>
                  <a:pt x="750" y="773"/>
                </a:lnTo>
                <a:lnTo>
                  <a:pt x="746" y="755"/>
                </a:lnTo>
                <a:lnTo>
                  <a:pt x="743" y="744"/>
                </a:lnTo>
                <a:lnTo>
                  <a:pt x="743" y="744"/>
                </a:lnTo>
                <a:lnTo>
                  <a:pt x="740" y="735"/>
                </a:lnTo>
                <a:lnTo>
                  <a:pt x="740" y="735"/>
                </a:lnTo>
                <a:lnTo>
                  <a:pt x="743" y="733"/>
                </a:lnTo>
                <a:lnTo>
                  <a:pt x="746" y="731"/>
                </a:lnTo>
                <a:lnTo>
                  <a:pt x="748" y="728"/>
                </a:lnTo>
                <a:lnTo>
                  <a:pt x="749" y="726"/>
                </a:lnTo>
                <a:lnTo>
                  <a:pt x="749" y="726"/>
                </a:lnTo>
                <a:lnTo>
                  <a:pt x="750" y="720"/>
                </a:lnTo>
                <a:lnTo>
                  <a:pt x="752" y="714"/>
                </a:lnTo>
                <a:lnTo>
                  <a:pt x="755" y="707"/>
                </a:lnTo>
                <a:lnTo>
                  <a:pt x="786" y="695"/>
                </a:lnTo>
                <a:lnTo>
                  <a:pt x="786" y="695"/>
                </a:lnTo>
                <a:lnTo>
                  <a:pt x="797" y="685"/>
                </a:lnTo>
                <a:lnTo>
                  <a:pt x="805" y="677"/>
                </a:lnTo>
                <a:lnTo>
                  <a:pt x="810" y="672"/>
                </a:lnTo>
                <a:lnTo>
                  <a:pt x="810" y="672"/>
                </a:lnTo>
                <a:lnTo>
                  <a:pt x="810" y="671"/>
                </a:lnTo>
                <a:lnTo>
                  <a:pt x="810" y="671"/>
                </a:lnTo>
                <a:lnTo>
                  <a:pt x="810" y="672"/>
                </a:lnTo>
                <a:lnTo>
                  <a:pt x="810" y="672"/>
                </a:lnTo>
                <a:lnTo>
                  <a:pt x="811" y="685"/>
                </a:lnTo>
                <a:lnTo>
                  <a:pt x="815" y="707"/>
                </a:lnTo>
                <a:lnTo>
                  <a:pt x="822" y="744"/>
                </a:lnTo>
                <a:lnTo>
                  <a:pt x="822" y="744"/>
                </a:lnTo>
                <a:lnTo>
                  <a:pt x="823" y="753"/>
                </a:lnTo>
                <a:lnTo>
                  <a:pt x="823" y="763"/>
                </a:lnTo>
                <a:lnTo>
                  <a:pt x="822" y="780"/>
                </a:lnTo>
                <a:lnTo>
                  <a:pt x="822" y="780"/>
                </a:lnTo>
                <a:lnTo>
                  <a:pt x="822" y="797"/>
                </a:lnTo>
                <a:lnTo>
                  <a:pt x="822" y="811"/>
                </a:lnTo>
                <a:lnTo>
                  <a:pt x="822" y="811"/>
                </a:lnTo>
                <a:lnTo>
                  <a:pt x="826" y="812"/>
                </a:lnTo>
                <a:lnTo>
                  <a:pt x="835" y="817"/>
                </a:lnTo>
                <a:lnTo>
                  <a:pt x="864" y="829"/>
                </a:lnTo>
                <a:lnTo>
                  <a:pt x="907" y="847"/>
                </a:lnTo>
                <a:lnTo>
                  <a:pt x="907" y="847"/>
                </a:lnTo>
                <a:lnTo>
                  <a:pt x="913" y="987"/>
                </a:lnTo>
                <a:lnTo>
                  <a:pt x="913" y="987"/>
                </a:lnTo>
                <a:lnTo>
                  <a:pt x="916" y="1071"/>
                </a:lnTo>
                <a:lnTo>
                  <a:pt x="919" y="1158"/>
                </a:lnTo>
                <a:lnTo>
                  <a:pt x="919" y="1158"/>
                </a:lnTo>
                <a:lnTo>
                  <a:pt x="924" y="1175"/>
                </a:lnTo>
                <a:lnTo>
                  <a:pt x="925" y="1187"/>
                </a:lnTo>
                <a:lnTo>
                  <a:pt x="926" y="1193"/>
                </a:lnTo>
                <a:lnTo>
                  <a:pt x="925" y="1200"/>
                </a:lnTo>
                <a:lnTo>
                  <a:pt x="925" y="1200"/>
                </a:lnTo>
                <a:lnTo>
                  <a:pt x="923" y="1223"/>
                </a:lnTo>
                <a:lnTo>
                  <a:pt x="924" y="1229"/>
                </a:lnTo>
                <a:lnTo>
                  <a:pt x="924" y="1230"/>
                </a:lnTo>
                <a:lnTo>
                  <a:pt x="925" y="1230"/>
                </a:lnTo>
                <a:lnTo>
                  <a:pt x="925" y="1230"/>
                </a:lnTo>
                <a:lnTo>
                  <a:pt x="928" y="1230"/>
                </a:lnTo>
                <a:lnTo>
                  <a:pt x="930" y="1230"/>
                </a:lnTo>
                <a:lnTo>
                  <a:pt x="931" y="1230"/>
                </a:lnTo>
                <a:lnTo>
                  <a:pt x="931" y="1230"/>
                </a:lnTo>
                <a:lnTo>
                  <a:pt x="930" y="1254"/>
                </a:lnTo>
                <a:lnTo>
                  <a:pt x="930" y="1271"/>
                </a:lnTo>
                <a:lnTo>
                  <a:pt x="931" y="1277"/>
                </a:lnTo>
                <a:lnTo>
                  <a:pt x="931" y="1279"/>
                </a:lnTo>
                <a:lnTo>
                  <a:pt x="931" y="1279"/>
                </a:lnTo>
                <a:lnTo>
                  <a:pt x="946" y="1283"/>
                </a:lnTo>
                <a:lnTo>
                  <a:pt x="973" y="1286"/>
                </a:lnTo>
                <a:lnTo>
                  <a:pt x="989" y="1287"/>
                </a:lnTo>
                <a:lnTo>
                  <a:pt x="1002" y="1289"/>
                </a:lnTo>
                <a:lnTo>
                  <a:pt x="1012" y="1287"/>
                </a:lnTo>
                <a:lnTo>
                  <a:pt x="1015" y="1286"/>
                </a:lnTo>
                <a:lnTo>
                  <a:pt x="1016" y="1285"/>
                </a:lnTo>
                <a:lnTo>
                  <a:pt x="1016" y="1285"/>
                </a:lnTo>
                <a:lnTo>
                  <a:pt x="1020" y="1279"/>
                </a:lnTo>
                <a:lnTo>
                  <a:pt x="1021" y="1273"/>
                </a:lnTo>
                <a:lnTo>
                  <a:pt x="1021" y="1263"/>
                </a:lnTo>
                <a:lnTo>
                  <a:pt x="1016" y="1249"/>
                </a:lnTo>
                <a:lnTo>
                  <a:pt x="1016" y="1249"/>
                </a:lnTo>
                <a:lnTo>
                  <a:pt x="1012" y="1233"/>
                </a:lnTo>
                <a:lnTo>
                  <a:pt x="1007" y="1224"/>
                </a:lnTo>
                <a:lnTo>
                  <a:pt x="1004" y="1218"/>
                </a:lnTo>
                <a:lnTo>
                  <a:pt x="1004" y="1212"/>
                </a:lnTo>
                <a:lnTo>
                  <a:pt x="1004" y="1212"/>
                </a:lnTo>
                <a:lnTo>
                  <a:pt x="1007" y="1206"/>
                </a:lnTo>
                <a:lnTo>
                  <a:pt x="1009" y="1197"/>
                </a:lnTo>
                <a:lnTo>
                  <a:pt x="1012" y="1190"/>
                </a:lnTo>
                <a:lnTo>
                  <a:pt x="1012" y="1185"/>
                </a:lnTo>
                <a:lnTo>
                  <a:pt x="1010" y="1182"/>
                </a:lnTo>
                <a:lnTo>
                  <a:pt x="1010" y="1182"/>
                </a:lnTo>
                <a:lnTo>
                  <a:pt x="1007" y="1173"/>
                </a:lnTo>
                <a:lnTo>
                  <a:pt x="1003" y="1164"/>
                </a:lnTo>
                <a:lnTo>
                  <a:pt x="1001" y="1157"/>
                </a:lnTo>
                <a:lnTo>
                  <a:pt x="1000" y="1147"/>
                </a:lnTo>
                <a:lnTo>
                  <a:pt x="998" y="1135"/>
                </a:lnTo>
                <a:lnTo>
                  <a:pt x="998" y="1121"/>
                </a:lnTo>
                <a:lnTo>
                  <a:pt x="998" y="1121"/>
                </a:lnTo>
                <a:lnTo>
                  <a:pt x="998" y="1103"/>
                </a:lnTo>
                <a:lnTo>
                  <a:pt x="998" y="1081"/>
                </a:lnTo>
                <a:lnTo>
                  <a:pt x="995" y="1037"/>
                </a:lnTo>
                <a:lnTo>
                  <a:pt x="992" y="999"/>
                </a:lnTo>
                <a:lnTo>
                  <a:pt x="992" y="986"/>
                </a:lnTo>
                <a:lnTo>
                  <a:pt x="992" y="980"/>
                </a:lnTo>
                <a:lnTo>
                  <a:pt x="992" y="980"/>
                </a:lnTo>
                <a:lnTo>
                  <a:pt x="994" y="966"/>
                </a:lnTo>
                <a:lnTo>
                  <a:pt x="996" y="937"/>
                </a:lnTo>
                <a:lnTo>
                  <a:pt x="998" y="895"/>
                </a:lnTo>
                <a:lnTo>
                  <a:pt x="998" y="895"/>
                </a:lnTo>
                <a:lnTo>
                  <a:pt x="1012" y="827"/>
                </a:lnTo>
                <a:lnTo>
                  <a:pt x="1022" y="781"/>
                </a:lnTo>
                <a:lnTo>
                  <a:pt x="1026" y="767"/>
                </a:lnTo>
                <a:lnTo>
                  <a:pt x="1028" y="763"/>
                </a:lnTo>
                <a:lnTo>
                  <a:pt x="1028" y="762"/>
                </a:lnTo>
                <a:lnTo>
                  <a:pt x="1028" y="762"/>
                </a:lnTo>
                <a:lnTo>
                  <a:pt x="1032" y="767"/>
                </a:lnTo>
                <a:lnTo>
                  <a:pt x="1036" y="775"/>
                </a:lnTo>
                <a:lnTo>
                  <a:pt x="1039" y="782"/>
                </a:lnTo>
                <a:lnTo>
                  <a:pt x="1042" y="786"/>
                </a:lnTo>
                <a:lnTo>
                  <a:pt x="1042" y="786"/>
                </a:lnTo>
                <a:lnTo>
                  <a:pt x="1049" y="806"/>
                </a:lnTo>
                <a:lnTo>
                  <a:pt x="1066" y="851"/>
                </a:lnTo>
                <a:lnTo>
                  <a:pt x="1082" y="896"/>
                </a:lnTo>
                <a:lnTo>
                  <a:pt x="1090" y="920"/>
                </a:lnTo>
                <a:lnTo>
                  <a:pt x="1090" y="920"/>
                </a:lnTo>
                <a:lnTo>
                  <a:pt x="1093" y="960"/>
                </a:lnTo>
                <a:lnTo>
                  <a:pt x="1096" y="989"/>
                </a:lnTo>
                <a:lnTo>
                  <a:pt x="1096" y="1011"/>
                </a:lnTo>
                <a:lnTo>
                  <a:pt x="1096" y="1011"/>
                </a:lnTo>
                <a:lnTo>
                  <a:pt x="1092" y="1082"/>
                </a:lnTo>
                <a:lnTo>
                  <a:pt x="1090" y="1121"/>
                </a:lnTo>
                <a:lnTo>
                  <a:pt x="1090" y="1134"/>
                </a:lnTo>
                <a:lnTo>
                  <a:pt x="1090" y="1139"/>
                </a:lnTo>
                <a:lnTo>
                  <a:pt x="1090" y="1139"/>
                </a:lnTo>
                <a:lnTo>
                  <a:pt x="1097" y="1155"/>
                </a:lnTo>
                <a:lnTo>
                  <a:pt x="1102" y="1170"/>
                </a:lnTo>
                <a:lnTo>
                  <a:pt x="1102" y="1170"/>
                </a:lnTo>
                <a:lnTo>
                  <a:pt x="1099" y="1179"/>
                </a:lnTo>
                <a:lnTo>
                  <a:pt x="1096" y="1194"/>
                </a:lnTo>
                <a:lnTo>
                  <a:pt x="1096" y="1194"/>
                </a:lnTo>
                <a:lnTo>
                  <a:pt x="1093" y="1200"/>
                </a:lnTo>
                <a:lnTo>
                  <a:pt x="1090" y="1208"/>
                </a:lnTo>
                <a:lnTo>
                  <a:pt x="1086" y="1217"/>
                </a:lnTo>
                <a:lnTo>
                  <a:pt x="1084" y="1224"/>
                </a:lnTo>
                <a:lnTo>
                  <a:pt x="1084" y="1224"/>
                </a:lnTo>
                <a:lnTo>
                  <a:pt x="1084" y="1227"/>
                </a:lnTo>
                <a:lnTo>
                  <a:pt x="1085" y="1233"/>
                </a:lnTo>
                <a:lnTo>
                  <a:pt x="1090" y="1245"/>
                </a:lnTo>
                <a:lnTo>
                  <a:pt x="1102" y="1273"/>
                </a:lnTo>
                <a:lnTo>
                  <a:pt x="1102" y="1273"/>
                </a:lnTo>
                <a:lnTo>
                  <a:pt x="1105" y="1283"/>
                </a:lnTo>
                <a:lnTo>
                  <a:pt x="1106" y="1291"/>
                </a:lnTo>
                <a:lnTo>
                  <a:pt x="1106" y="1296"/>
                </a:lnTo>
                <a:lnTo>
                  <a:pt x="1108" y="1297"/>
                </a:lnTo>
                <a:lnTo>
                  <a:pt x="1108" y="1297"/>
                </a:lnTo>
                <a:lnTo>
                  <a:pt x="1108" y="1297"/>
                </a:lnTo>
                <a:lnTo>
                  <a:pt x="1118" y="1298"/>
                </a:lnTo>
                <a:lnTo>
                  <a:pt x="1140" y="1301"/>
                </a:lnTo>
                <a:lnTo>
                  <a:pt x="1165" y="1303"/>
                </a:lnTo>
                <a:lnTo>
                  <a:pt x="1177" y="1303"/>
                </a:lnTo>
                <a:lnTo>
                  <a:pt x="1187" y="1303"/>
                </a:lnTo>
                <a:lnTo>
                  <a:pt x="1187" y="1303"/>
                </a:lnTo>
                <a:lnTo>
                  <a:pt x="1195" y="1302"/>
                </a:lnTo>
                <a:lnTo>
                  <a:pt x="1203" y="1299"/>
                </a:lnTo>
                <a:lnTo>
                  <a:pt x="1210" y="1296"/>
                </a:lnTo>
                <a:lnTo>
                  <a:pt x="1215" y="1292"/>
                </a:lnTo>
                <a:lnTo>
                  <a:pt x="1218" y="1287"/>
                </a:lnTo>
                <a:lnTo>
                  <a:pt x="1219" y="1283"/>
                </a:lnTo>
                <a:lnTo>
                  <a:pt x="1219" y="1278"/>
                </a:lnTo>
                <a:lnTo>
                  <a:pt x="1217" y="1273"/>
                </a:lnTo>
                <a:lnTo>
                  <a:pt x="1217" y="1273"/>
                </a:lnTo>
                <a:lnTo>
                  <a:pt x="1211" y="1263"/>
                </a:lnTo>
                <a:lnTo>
                  <a:pt x="1204" y="1256"/>
                </a:lnTo>
                <a:lnTo>
                  <a:pt x="1195" y="1247"/>
                </a:lnTo>
                <a:lnTo>
                  <a:pt x="1187" y="1236"/>
                </a:lnTo>
                <a:lnTo>
                  <a:pt x="1187" y="1236"/>
                </a:lnTo>
                <a:lnTo>
                  <a:pt x="1173" y="1217"/>
                </a:lnTo>
                <a:lnTo>
                  <a:pt x="1169" y="1211"/>
                </a:lnTo>
                <a:lnTo>
                  <a:pt x="1169" y="1206"/>
                </a:lnTo>
                <a:lnTo>
                  <a:pt x="1169" y="1206"/>
                </a:lnTo>
                <a:lnTo>
                  <a:pt x="1173" y="1193"/>
                </a:lnTo>
                <a:lnTo>
                  <a:pt x="1175" y="1185"/>
                </a:lnTo>
                <a:lnTo>
                  <a:pt x="1175" y="1182"/>
                </a:lnTo>
                <a:lnTo>
                  <a:pt x="1175" y="1182"/>
                </a:lnTo>
                <a:lnTo>
                  <a:pt x="1175" y="1164"/>
                </a:lnTo>
                <a:lnTo>
                  <a:pt x="1175" y="1139"/>
                </a:lnTo>
                <a:lnTo>
                  <a:pt x="1175" y="1139"/>
                </a:lnTo>
                <a:lnTo>
                  <a:pt x="1176" y="1124"/>
                </a:lnTo>
                <a:lnTo>
                  <a:pt x="1179" y="1104"/>
                </a:lnTo>
                <a:lnTo>
                  <a:pt x="1181" y="1079"/>
                </a:lnTo>
                <a:lnTo>
                  <a:pt x="1181" y="1079"/>
                </a:lnTo>
                <a:lnTo>
                  <a:pt x="1191" y="1083"/>
                </a:lnTo>
                <a:lnTo>
                  <a:pt x="1210" y="1094"/>
                </a:lnTo>
                <a:lnTo>
                  <a:pt x="1229" y="1106"/>
                </a:lnTo>
                <a:lnTo>
                  <a:pt x="1234" y="1111"/>
                </a:lnTo>
                <a:lnTo>
                  <a:pt x="1236" y="1113"/>
                </a:lnTo>
                <a:lnTo>
                  <a:pt x="1236" y="1115"/>
                </a:lnTo>
                <a:lnTo>
                  <a:pt x="1236" y="1115"/>
                </a:lnTo>
                <a:lnTo>
                  <a:pt x="1236" y="1117"/>
                </a:lnTo>
                <a:lnTo>
                  <a:pt x="1237" y="1119"/>
                </a:lnTo>
                <a:lnTo>
                  <a:pt x="1241" y="1121"/>
                </a:lnTo>
                <a:lnTo>
                  <a:pt x="1246" y="1122"/>
                </a:lnTo>
                <a:lnTo>
                  <a:pt x="1254" y="1123"/>
                </a:lnTo>
                <a:lnTo>
                  <a:pt x="1258" y="1122"/>
                </a:lnTo>
                <a:lnTo>
                  <a:pt x="1260" y="1121"/>
                </a:lnTo>
                <a:lnTo>
                  <a:pt x="1260" y="1121"/>
                </a:lnTo>
                <a:lnTo>
                  <a:pt x="1271" y="1111"/>
                </a:lnTo>
                <a:lnTo>
                  <a:pt x="1290" y="1094"/>
                </a:lnTo>
                <a:lnTo>
                  <a:pt x="1311" y="1077"/>
                </a:lnTo>
                <a:lnTo>
                  <a:pt x="1318" y="1070"/>
                </a:lnTo>
                <a:lnTo>
                  <a:pt x="1321" y="1065"/>
                </a:lnTo>
                <a:lnTo>
                  <a:pt x="1321" y="1065"/>
                </a:lnTo>
                <a:lnTo>
                  <a:pt x="1321" y="1064"/>
                </a:lnTo>
                <a:lnTo>
                  <a:pt x="1321" y="1062"/>
                </a:lnTo>
                <a:lnTo>
                  <a:pt x="1320" y="1058"/>
                </a:lnTo>
                <a:lnTo>
                  <a:pt x="1319" y="1052"/>
                </a:lnTo>
                <a:lnTo>
                  <a:pt x="1319" y="1047"/>
                </a:lnTo>
                <a:lnTo>
                  <a:pt x="1321" y="1041"/>
                </a:lnTo>
                <a:lnTo>
                  <a:pt x="1321" y="1041"/>
                </a:lnTo>
                <a:lnTo>
                  <a:pt x="1323" y="1035"/>
                </a:lnTo>
                <a:lnTo>
                  <a:pt x="1326" y="1029"/>
                </a:lnTo>
                <a:lnTo>
                  <a:pt x="1331" y="1021"/>
                </a:lnTo>
                <a:lnTo>
                  <a:pt x="1337" y="1011"/>
                </a:lnTo>
                <a:lnTo>
                  <a:pt x="1338" y="1005"/>
                </a:lnTo>
                <a:lnTo>
                  <a:pt x="1339" y="999"/>
                </a:lnTo>
                <a:lnTo>
                  <a:pt x="1339" y="999"/>
                </a:lnTo>
                <a:lnTo>
                  <a:pt x="1339" y="991"/>
                </a:lnTo>
                <a:lnTo>
                  <a:pt x="1339" y="990"/>
                </a:lnTo>
                <a:lnTo>
                  <a:pt x="1339" y="986"/>
                </a:lnTo>
                <a:lnTo>
                  <a:pt x="1339" y="968"/>
                </a:lnTo>
                <a:lnTo>
                  <a:pt x="1339" y="968"/>
                </a:lnTo>
                <a:lnTo>
                  <a:pt x="1339" y="939"/>
                </a:lnTo>
                <a:lnTo>
                  <a:pt x="1338" y="908"/>
                </a:lnTo>
                <a:lnTo>
                  <a:pt x="1336" y="882"/>
                </a:lnTo>
                <a:lnTo>
                  <a:pt x="1335" y="872"/>
                </a:lnTo>
                <a:lnTo>
                  <a:pt x="1333" y="865"/>
                </a:lnTo>
                <a:lnTo>
                  <a:pt x="1333" y="865"/>
                </a:lnTo>
                <a:lnTo>
                  <a:pt x="1332" y="861"/>
                </a:lnTo>
                <a:lnTo>
                  <a:pt x="1332" y="859"/>
                </a:lnTo>
                <a:lnTo>
                  <a:pt x="1332" y="855"/>
                </a:lnTo>
                <a:lnTo>
                  <a:pt x="1332" y="853"/>
                </a:lnTo>
                <a:lnTo>
                  <a:pt x="1330" y="852"/>
                </a:lnTo>
                <a:lnTo>
                  <a:pt x="1321" y="847"/>
                </a:lnTo>
                <a:lnTo>
                  <a:pt x="1321" y="847"/>
                </a:lnTo>
                <a:lnTo>
                  <a:pt x="1307" y="841"/>
                </a:lnTo>
                <a:lnTo>
                  <a:pt x="1296" y="839"/>
                </a:lnTo>
                <a:lnTo>
                  <a:pt x="1289" y="836"/>
                </a:lnTo>
                <a:lnTo>
                  <a:pt x="1284" y="835"/>
                </a:lnTo>
                <a:lnTo>
                  <a:pt x="1284" y="835"/>
                </a:lnTo>
                <a:lnTo>
                  <a:pt x="1282" y="831"/>
                </a:lnTo>
                <a:lnTo>
                  <a:pt x="1277" y="824"/>
                </a:lnTo>
                <a:lnTo>
                  <a:pt x="1276" y="818"/>
                </a:lnTo>
                <a:lnTo>
                  <a:pt x="1273" y="811"/>
                </a:lnTo>
                <a:lnTo>
                  <a:pt x="1272" y="803"/>
                </a:lnTo>
                <a:lnTo>
                  <a:pt x="1272" y="792"/>
                </a:lnTo>
                <a:lnTo>
                  <a:pt x="1272" y="792"/>
                </a:lnTo>
                <a:lnTo>
                  <a:pt x="1272" y="782"/>
                </a:lnTo>
                <a:lnTo>
                  <a:pt x="1273" y="776"/>
                </a:lnTo>
                <a:lnTo>
                  <a:pt x="1277" y="768"/>
                </a:lnTo>
                <a:lnTo>
                  <a:pt x="1277" y="764"/>
                </a:lnTo>
                <a:lnTo>
                  <a:pt x="1277" y="762"/>
                </a:lnTo>
                <a:lnTo>
                  <a:pt x="1276" y="759"/>
                </a:lnTo>
                <a:lnTo>
                  <a:pt x="1272" y="756"/>
                </a:lnTo>
                <a:lnTo>
                  <a:pt x="1272" y="756"/>
                </a:lnTo>
                <a:lnTo>
                  <a:pt x="1267" y="752"/>
                </a:lnTo>
                <a:lnTo>
                  <a:pt x="1264" y="749"/>
                </a:lnTo>
                <a:lnTo>
                  <a:pt x="1254" y="746"/>
                </a:lnTo>
                <a:lnTo>
                  <a:pt x="1247" y="745"/>
                </a:lnTo>
                <a:lnTo>
                  <a:pt x="1242" y="744"/>
                </a:lnTo>
                <a:lnTo>
                  <a:pt x="1242" y="744"/>
                </a:lnTo>
                <a:lnTo>
                  <a:pt x="1240" y="743"/>
                </a:lnTo>
                <a:lnTo>
                  <a:pt x="1237" y="740"/>
                </a:lnTo>
                <a:lnTo>
                  <a:pt x="1234" y="733"/>
                </a:lnTo>
                <a:lnTo>
                  <a:pt x="1230" y="726"/>
                </a:lnTo>
                <a:lnTo>
                  <a:pt x="1236" y="701"/>
                </a:lnTo>
                <a:lnTo>
                  <a:pt x="1236" y="701"/>
                </a:lnTo>
                <a:lnTo>
                  <a:pt x="1237" y="701"/>
                </a:lnTo>
                <a:lnTo>
                  <a:pt x="1241" y="698"/>
                </a:lnTo>
                <a:lnTo>
                  <a:pt x="1243" y="697"/>
                </a:lnTo>
                <a:lnTo>
                  <a:pt x="1246" y="693"/>
                </a:lnTo>
                <a:lnTo>
                  <a:pt x="1247" y="689"/>
                </a:lnTo>
                <a:lnTo>
                  <a:pt x="1248" y="683"/>
                </a:lnTo>
                <a:lnTo>
                  <a:pt x="1248" y="683"/>
                </a:lnTo>
                <a:lnTo>
                  <a:pt x="1249" y="662"/>
                </a:lnTo>
                <a:lnTo>
                  <a:pt x="1249" y="656"/>
                </a:lnTo>
                <a:lnTo>
                  <a:pt x="1248" y="653"/>
                </a:lnTo>
                <a:lnTo>
                  <a:pt x="1248" y="653"/>
                </a:lnTo>
                <a:lnTo>
                  <a:pt x="1247" y="649"/>
                </a:lnTo>
                <a:lnTo>
                  <a:pt x="1248" y="643"/>
                </a:lnTo>
                <a:lnTo>
                  <a:pt x="1249" y="625"/>
                </a:lnTo>
                <a:lnTo>
                  <a:pt x="1251" y="608"/>
                </a:lnTo>
                <a:lnTo>
                  <a:pt x="1249" y="602"/>
                </a:lnTo>
                <a:lnTo>
                  <a:pt x="1248" y="597"/>
                </a:lnTo>
                <a:lnTo>
                  <a:pt x="1248" y="597"/>
                </a:lnTo>
                <a:lnTo>
                  <a:pt x="1242" y="590"/>
                </a:lnTo>
                <a:lnTo>
                  <a:pt x="1237" y="581"/>
                </a:lnTo>
                <a:lnTo>
                  <a:pt x="1230" y="561"/>
                </a:lnTo>
                <a:lnTo>
                  <a:pt x="1230" y="561"/>
                </a:lnTo>
                <a:lnTo>
                  <a:pt x="1223" y="541"/>
                </a:lnTo>
                <a:lnTo>
                  <a:pt x="1219" y="530"/>
                </a:lnTo>
                <a:lnTo>
                  <a:pt x="1217" y="518"/>
                </a:lnTo>
                <a:lnTo>
                  <a:pt x="1217" y="518"/>
                </a:lnTo>
                <a:lnTo>
                  <a:pt x="1217" y="505"/>
                </a:lnTo>
                <a:lnTo>
                  <a:pt x="1218" y="492"/>
                </a:lnTo>
                <a:lnTo>
                  <a:pt x="1218" y="481"/>
                </a:lnTo>
                <a:lnTo>
                  <a:pt x="1218" y="477"/>
                </a:lnTo>
                <a:lnTo>
                  <a:pt x="1217" y="476"/>
                </a:lnTo>
                <a:lnTo>
                  <a:pt x="1217" y="476"/>
                </a:lnTo>
                <a:lnTo>
                  <a:pt x="1216" y="470"/>
                </a:lnTo>
                <a:lnTo>
                  <a:pt x="1211" y="458"/>
                </a:lnTo>
                <a:lnTo>
                  <a:pt x="1201" y="421"/>
                </a:lnTo>
                <a:lnTo>
                  <a:pt x="1192" y="383"/>
                </a:lnTo>
                <a:lnTo>
                  <a:pt x="1188" y="368"/>
                </a:lnTo>
                <a:lnTo>
                  <a:pt x="1187" y="360"/>
                </a:lnTo>
                <a:lnTo>
                  <a:pt x="1187" y="360"/>
                </a:lnTo>
                <a:lnTo>
                  <a:pt x="1187" y="332"/>
                </a:lnTo>
                <a:lnTo>
                  <a:pt x="1185" y="315"/>
                </a:lnTo>
                <a:lnTo>
                  <a:pt x="1183" y="309"/>
                </a:lnTo>
                <a:lnTo>
                  <a:pt x="1181" y="306"/>
                </a:lnTo>
                <a:lnTo>
                  <a:pt x="1181" y="306"/>
                </a:lnTo>
                <a:lnTo>
                  <a:pt x="1159" y="282"/>
                </a:lnTo>
                <a:lnTo>
                  <a:pt x="1146" y="269"/>
                </a:lnTo>
                <a:lnTo>
                  <a:pt x="1141" y="265"/>
                </a:lnTo>
                <a:lnTo>
                  <a:pt x="1139" y="263"/>
                </a:lnTo>
                <a:lnTo>
                  <a:pt x="1139" y="263"/>
                </a:lnTo>
                <a:lnTo>
                  <a:pt x="1132" y="259"/>
                </a:lnTo>
                <a:lnTo>
                  <a:pt x="1121" y="253"/>
                </a:lnTo>
                <a:lnTo>
                  <a:pt x="1112" y="247"/>
                </a:lnTo>
                <a:lnTo>
                  <a:pt x="1108" y="245"/>
                </a:lnTo>
                <a:lnTo>
                  <a:pt x="1108" y="245"/>
                </a:lnTo>
                <a:lnTo>
                  <a:pt x="1104" y="245"/>
                </a:lnTo>
                <a:lnTo>
                  <a:pt x="1096" y="245"/>
                </a:lnTo>
                <a:lnTo>
                  <a:pt x="1084" y="245"/>
                </a:lnTo>
                <a:lnTo>
                  <a:pt x="1084" y="245"/>
                </a:lnTo>
                <a:lnTo>
                  <a:pt x="1084" y="234"/>
                </a:lnTo>
                <a:lnTo>
                  <a:pt x="1084" y="221"/>
                </a:lnTo>
                <a:lnTo>
                  <a:pt x="1084" y="221"/>
                </a:lnTo>
                <a:lnTo>
                  <a:pt x="1082" y="210"/>
                </a:lnTo>
                <a:lnTo>
                  <a:pt x="1082" y="201"/>
                </a:lnTo>
                <a:lnTo>
                  <a:pt x="1084" y="189"/>
                </a:lnTo>
                <a:lnTo>
                  <a:pt x="1084" y="189"/>
                </a:lnTo>
                <a:lnTo>
                  <a:pt x="1084" y="183"/>
                </a:lnTo>
                <a:lnTo>
                  <a:pt x="1084" y="179"/>
                </a:lnTo>
                <a:lnTo>
                  <a:pt x="1081" y="169"/>
                </a:lnTo>
                <a:lnTo>
                  <a:pt x="1079" y="161"/>
                </a:lnTo>
                <a:lnTo>
                  <a:pt x="1078" y="153"/>
                </a:lnTo>
                <a:lnTo>
                  <a:pt x="1078" y="153"/>
                </a:lnTo>
                <a:lnTo>
                  <a:pt x="1078" y="146"/>
                </a:lnTo>
                <a:lnTo>
                  <a:pt x="1079" y="137"/>
                </a:lnTo>
                <a:lnTo>
                  <a:pt x="1079" y="132"/>
                </a:lnTo>
                <a:lnTo>
                  <a:pt x="1078" y="125"/>
                </a:lnTo>
                <a:lnTo>
                  <a:pt x="1075" y="119"/>
                </a:lnTo>
                <a:lnTo>
                  <a:pt x="1072" y="110"/>
                </a:lnTo>
                <a:lnTo>
                  <a:pt x="1072" y="110"/>
                </a:lnTo>
                <a:lnTo>
                  <a:pt x="1061" y="92"/>
                </a:lnTo>
                <a:lnTo>
                  <a:pt x="1048" y="72"/>
                </a:lnTo>
                <a:lnTo>
                  <a:pt x="1040" y="62"/>
                </a:lnTo>
                <a:lnTo>
                  <a:pt x="1033" y="54"/>
                </a:lnTo>
                <a:lnTo>
                  <a:pt x="1025" y="48"/>
                </a:lnTo>
                <a:lnTo>
                  <a:pt x="1016" y="44"/>
                </a:lnTo>
                <a:lnTo>
                  <a:pt x="1016" y="44"/>
                </a:lnTo>
                <a:lnTo>
                  <a:pt x="1008" y="42"/>
                </a:lnTo>
                <a:lnTo>
                  <a:pt x="1000" y="42"/>
                </a:lnTo>
                <a:lnTo>
                  <a:pt x="991" y="43"/>
                </a:lnTo>
                <a:lnTo>
                  <a:pt x="983" y="44"/>
                </a:lnTo>
                <a:lnTo>
                  <a:pt x="970" y="48"/>
                </a:lnTo>
                <a:lnTo>
                  <a:pt x="962" y="50"/>
                </a:lnTo>
                <a:lnTo>
                  <a:pt x="962" y="50"/>
                </a:lnTo>
                <a:lnTo>
                  <a:pt x="958" y="47"/>
                </a:lnTo>
                <a:lnTo>
                  <a:pt x="954" y="45"/>
                </a:lnTo>
                <a:lnTo>
                  <a:pt x="950" y="43"/>
                </a:lnTo>
                <a:lnTo>
                  <a:pt x="946" y="42"/>
                </a:lnTo>
                <a:lnTo>
                  <a:pt x="940" y="43"/>
                </a:lnTo>
                <a:lnTo>
                  <a:pt x="932" y="45"/>
                </a:lnTo>
                <a:lnTo>
                  <a:pt x="925" y="50"/>
                </a:lnTo>
                <a:lnTo>
                  <a:pt x="925" y="50"/>
                </a:lnTo>
                <a:lnTo>
                  <a:pt x="918" y="57"/>
                </a:lnTo>
                <a:lnTo>
                  <a:pt x="911" y="66"/>
                </a:lnTo>
                <a:lnTo>
                  <a:pt x="905" y="75"/>
                </a:lnTo>
                <a:lnTo>
                  <a:pt x="899" y="85"/>
                </a:lnTo>
                <a:lnTo>
                  <a:pt x="889" y="105"/>
                </a:lnTo>
                <a:lnTo>
                  <a:pt x="883" y="123"/>
                </a:lnTo>
                <a:lnTo>
                  <a:pt x="883" y="123"/>
                </a:lnTo>
                <a:lnTo>
                  <a:pt x="880" y="138"/>
                </a:lnTo>
                <a:lnTo>
                  <a:pt x="877" y="152"/>
                </a:lnTo>
                <a:lnTo>
                  <a:pt x="877" y="171"/>
                </a:lnTo>
                <a:lnTo>
                  <a:pt x="877" y="209"/>
                </a:lnTo>
                <a:lnTo>
                  <a:pt x="877" y="209"/>
                </a:lnTo>
                <a:lnTo>
                  <a:pt x="877" y="216"/>
                </a:lnTo>
                <a:lnTo>
                  <a:pt x="880" y="223"/>
                </a:lnTo>
                <a:lnTo>
                  <a:pt x="883" y="233"/>
                </a:lnTo>
                <a:lnTo>
                  <a:pt x="883" y="233"/>
                </a:lnTo>
                <a:lnTo>
                  <a:pt x="888" y="248"/>
                </a:lnTo>
                <a:lnTo>
                  <a:pt x="892" y="258"/>
                </a:lnTo>
                <a:lnTo>
                  <a:pt x="895" y="263"/>
                </a:lnTo>
                <a:lnTo>
                  <a:pt x="895" y="263"/>
                </a:lnTo>
                <a:lnTo>
                  <a:pt x="895" y="263"/>
                </a:lnTo>
                <a:lnTo>
                  <a:pt x="895" y="263"/>
                </a:lnTo>
                <a:lnTo>
                  <a:pt x="895" y="263"/>
                </a:lnTo>
                <a:lnTo>
                  <a:pt x="895" y="263"/>
                </a:lnTo>
                <a:lnTo>
                  <a:pt x="883" y="267"/>
                </a:lnTo>
                <a:lnTo>
                  <a:pt x="864" y="278"/>
                </a:lnTo>
                <a:lnTo>
                  <a:pt x="845" y="289"/>
                </a:lnTo>
                <a:lnTo>
                  <a:pt x="838" y="295"/>
                </a:lnTo>
                <a:lnTo>
                  <a:pt x="834" y="300"/>
                </a:lnTo>
                <a:lnTo>
                  <a:pt x="834" y="300"/>
                </a:lnTo>
                <a:lnTo>
                  <a:pt x="808" y="367"/>
                </a:lnTo>
                <a:lnTo>
                  <a:pt x="780" y="439"/>
                </a:lnTo>
                <a:lnTo>
                  <a:pt x="780" y="439"/>
                </a:lnTo>
                <a:lnTo>
                  <a:pt x="774" y="456"/>
                </a:lnTo>
                <a:lnTo>
                  <a:pt x="768" y="476"/>
                </a:lnTo>
                <a:lnTo>
                  <a:pt x="755" y="530"/>
                </a:lnTo>
                <a:lnTo>
                  <a:pt x="755" y="530"/>
                </a:lnTo>
                <a:lnTo>
                  <a:pt x="743" y="577"/>
                </a:lnTo>
                <a:lnTo>
                  <a:pt x="737" y="597"/>
                </a:lnTo>
                <a:lnTo>
                  <a:pt x="737" y="597"/>
                </a:lnTo>
                <a:lnTo>
                  <a:pt x="733" y="602"/>
                </a:lnTo>
                <a:lnTo>
                  <a:pt x="728" y="608"/>
                </a:lnTo>
                <a:lnTo>
                  <a:pt x="722" y="614"/>
                </a:lnTo>
                <a:lnTo>
                  <a:pt x="720" y="618"/>
                </a:lnTo>
                <a:lnTo>
                  <a:pt x="719" y="621"/>
                </a:lnTo>
                <a:lnTo>
                  <a:pt x="719" y="621"/>
                </a:lnTo>
                <a:lnTo>
                  <a:pt x="715" y="649"/>
                </a:lnTo>
                <a:lnTo>
                  <a:pt x="714" y="663"/>
                </a:lnTo>
                <a:lnTo>
                  <a:pt x="713" y="671"/>
                </a:lnTo>
                <a:lnTo>
                  <a:pt x="713" y="671"/>
                </a:lnTo>
                <a:lnTo>
                  <a:pt x="712" y="675"/>
                </a:lnTo>
                <a:lnTo>
                  <a:pt x="712" y="681"/>
                </a:lnTo>
                <a:lnTo>
                  <a:pt x="712" y="681"/>
                </a:lnTo>
                <a:lnTo>
                  <a:pt x="704" y="675"/>
                </a:lnTo>
                <a:lnTo>
                  <a:pt x="700" y="672"/>
                </a:lnTo>
                <a:lnTo>
                  <a:pt x="695" y="671"/>
                </a:lnTo>
                <a:lnTo>
                  <a:pt x="677" y="671"/>
                </a:lnTo>
                <a:lnTo>
                  <a:pt x="664" y="671"/>
                </a:lnTo>
                <a:lnTo>
                  <a:pt x="664" y="659"/>
                </a:lnTo>
                <a:lnTo>
                  <a:pt x="664" y="659"/>
                </a:lnTo>
                <a:lnTo>
                  <a:pt x="673" y="649"/>
                </a:lnTo>
                <a:lnTo>
                  <a:pt x="679" y="641"/>
                </a:lnTo>
                <a:lnTo>
                  <a:pt x="683" y="633"/>
                </a:lnTo>
                <a:lnTo>
                  <a:pt x="683" y="633"/>
                </a:lnTo>
                <a:lnTo>
                  <a:pt x="682" y="624"/>
                </a:lnTo>
                <a:lnTo>
                  <a:pt x="678" y="606"/>
                </a:lnTo>
                <a:lnTo>
                  <a:pt x="670" y="561"/>
                </a:lnTo>
                <a:lnTo>
                  <a:pt x="670" y="561"/>
                </a:lnTo>
                <a:lnTo>
                  <a:pt x="667" y="551"/>
                </a:lnTo>
                <a:lnTo>
                  <a:pt x="664" y="540"/>
                </a:lnTo>
                <a:lnTo>
                  <a:pt x="658" y="531"/>
                </a:lnTo>
                <a:lnTo>
                  <a:pt x="652" y="522"/>
                </a:lnTo>
                <a:lnTo>
                  <a:pt x="644" y="515"/>
                </a:lnTo>
                <a:lnTo>
                  <a:pt x="636" y="509"/>
                </a:lnTo>
                <a:lnTo>
                  <a:pt x="629" y="504"/>
                </a:lnTo>
                <a:lnTo>
                  <a:pt x="622" y="500"/>
                </a:lnTo>
                <a:lnTo>
                  <a:pt x="622" y="500"/>
                </a:lnTo>
                <a:lnTo>
                  <a:pt x="614" y="499"/>
                </a:lnTo>
                <a:lnTo>
                  <a:pt x="607" y="499"/>
                </a:lnTo>
                <a:lnTo>
                  <a:pt x="601" y="499"/>
                </a:lnTo>
                <a:lnTo>
                  <a:pt x="596" y="501"/>
                </a:lnTo>
                <a:lnTo>
                  <a:pt x="588" y="504"/>
                </a:lnTo>
                <a:lnTo>
                  <a:pt x="586" y="506"/>
                </a:lnTo>
                <a:lnTo>
                  <a:pt x="586" y="506"/>
                </a:lnTo>
                <a:lnTo>
                  <a:pt x="581" y="506"/>
                </a:lnTo>
                <a:lnTo>
                  <a:pt x="576" y="506"/>
                </a:lnTo>
                <a:lnTo>
                  <a:pt x="570" y="509"/>
                </a:lnTo>
                <a:lnTo>
                  <a:pt x="564" y="511"/>
                </a:lnTo>
                <a:lnTo>
                  <a:pt x="557" y="515"/>
                </a:lnTo>
                <a:lnTo>
                  <a:pt x="550" y="522"/>
                </a:lnTo>
                <a:lnTo>
                  <a:pt x="542" y="530"/>
                </a:lnTo>
                <a:lnTo>
                  <a:pt x="542" y="530"/>
                </a:lnTo>
                <a:lnTo>
                  <a:pt x="536" y="542"/>
                </a:lnTo>
                <a:lnTo>
                  <a:pt x="533" y="557"/>
                </a:lnTo>
                <a:lnTo>
                  <a:pt x="529" y="573"/>
                </a:lnTo>
                <a:lnTo>
                  <a:pt x="528" y="589"/>
                </a:lnTo>
                <a:lnTo>
                  <a:pt x="527" y="606"/>
                </a:lnTo>
                <a:lnTo>
                  <a:pt x="527" y="620"/>
                </a:lnTo>
                <a:lnTo>
                  <a:pt x="528" y="632"/>
                </a:lnTo>
                <a:lnTo>
                  <a:pt x="530" y="641"/>
                </a:lnTo>
                <a:lnTo>
                  <a:pt x="530" y="641"/>
                </a:lnTo>
                <a:lnTo>
                  <a:pt x="539" y="665"/>
                </a:lnTo>
                <a:lnTo>
                  <a:pt x="542" y="677"/>
                </a:lnTo>
                <a:lnTo>
                  <a:pt x="530" y="677"/>
                </a:lnTo>
                <a:lnTo>
                  <a:pt x="530" y="677"/>
                </a:lnTo>
                <a:lnTo>
                  <a:pt x="522" y="678"/>
                </a:lnTo>
                <a:lnTo>
                  <a:pt x="515" y="678"/>
                </a:lnTo>
                <a:lnTo>
                  <a:pt x="512" y="677"/>
                </a:lnTo>
                <a:lnTo>
                  <a:pt x="512" y="677"/>
                </a:lnTo>
                <a:lnTo>
                  <a:pt x="509" y="673"/>
                </a:lnTo>
                <a:lnTo>
                  <a:pt x="506" y="671"/>
                </a:lnTo>
                <a:lnTo>
                  <a:pt x="506" y="671"/>
                </a:lnTo>
                <a:lnTo>
                  <a:pt x="506" y="667"/>
                </a:lnTo>
                <a:lnTo>
                  <a:pt x="506" y="659"/>
                </a:lnTo>
                <a:lnTo>
                  <a:pt x="506" y="659"/>
                </a:lnTo>
                <a:lnTo>
                  <a:pt x="505" y="651"/>
                </a:lnTo>
                <a:lnTo>
                  <a:pt x="506" y="642"/>
                </a:lnTo>
                <a:lnTo>
                  <a:pt x="506" y="633"/>
                </a:lnTo>
                <a:lnTo>
                  <a:pt x="506" y="627"/>
                </a:lnTo>
                <a:lnTo>
                  <a:pt x="506" y="627"/>
                </a:lnTo>
                <a:lnTo>
                  <a:pt x="505" y="623"/>
                </a:lnTo>
                <a:lnTo>
                  <a:pt x="506" y="615"/>
                </a:lnTo>
                <a:lnTo>
                  <a:pt x="506" y="608"/>
                </a:lnTo>
                <a:lnTo>
                  <a:pt x="506" y="603"/>
                </a:lnTo>
                <a:lnTo>
                  <a:pt x="506" y="603"/>
                </a:lnTo>
                <a:lnTo>
                  <a:pt x="506" y="597"/>
                </a:lnTo>
                <a:lnTo>
                  <a:pt x="506" y="587"/>
                </a:lnTo>
                <a:lnTo>
                  <a:pt x="508" y="576"/>
                </a:lnTo>
                <a:lnTo>
                  <a:pt x="506" y="571"/>
                </a:lnTo>
                <a:lnTo>
                  <a:pt x="506" y="567"/>
                </a:lnTo>
                <a:lnTo>
                  <a:pt x="506" y="567"/>
                </a:lnTo>
                <a:lnTo>
                  <a:pt x="504" y="555"/>
                </a:lnTo>
                <a:lnTo>
                  <a:pt x="503" y="536"/>
                </a:lnTo>
                <a:lnTo>
                  <a:pt x="502" y="517"/>
                </a:lnTo>
                <a:lnTo>
                  <a:pt x="500" y="506"/>
                </a:lnTo>
                <a:lnTo>
                  <a:pt x="500" y="506"/>
                </a:lnTo>
                <a:lnTo>
                  <a:pt x="496" y="495"/>
                </a:lnTo>
                <a:lnTo>
                  <a:pt x="487" y="479"/>
                </a:lnTo>
                <a:lnTo>
                  <a:pt x="475" y="457"/>
                </a:lnTo>
                <a:lnTo>
                  <a:pt x="487" y="451"/>
                </a:lnTo>
                <a:lnTo>
                  <a:pt x="487" y="451"/>
                </a:lnTo>
                <a:lnTo>
                  <a:pt x="484" y="440"/>
                </a:lnTo>
                <a:lnTo>
                  <a:pt x="474" y="414"/>
                </a:lnTo>
                <a:lnTo>
                  <a:pt x="470" y="399"/>
                </a:lnTo>
                <a:lnTo>
                  <a:pt x="466" y="384"/>
                </a:lnTo>
                <a:lnTo>
                  <a:pt x="463" y="371"/>
                </a:lnTo>
                <a:lnTo>
                  <a:pt x="463" y="360"/>
                </a:lnTo>
                <a:lnTo>
                  <a:pt x="463" y="360"/>
                </a:lnTo>
                <a:lnTo>
                  <a:pt x="466" y="341"/>
                </a:lnTo>
                <a:lnTo>
                  <a:pt x="466" y="320"/>
                </a:lnTo>
                <a:lnTo>
                  <a:pt x="466" y="301"/>
                </a:lnTo>
                <a:lnTo>
                  <a:pt x="463" y="287"/>
                </a:lnTo>
                <a:lnTo>
                  <a:pt x="463" y="287"/>
                </a:lnTo>
                <a:lnTo>
                  <a:pt x="460" y="278"/>
                </a:lnTo>
                <a:lnTo>
                  <a:pt x="455" y="270"/>
                </a:lnTo>
                <a:lnTo>
                  <a:pt x="449" y="260"/>
                </a:lnTo>
                <a:lnTo>
                  <a:pt x="445" y="251"/>
                </a:lnTo>
                <a:lnTo>
                  <a:pt x="445" y="251"/>
                </a:lnTo>
                <a:lnTo>
                  <a:pt x="442" y="241"/>
                </a:lnTo>
                <a:lnTo>
                  <a:pt x="436" y="233"/>
                </a:lnTo>
                <a:lnTo>
                  <a:pt x="431" y="228"/>
                </a:lnTo>
                <a:lnTo>
                  <a:pt x="428" y="227"/>
                </a:lnTo>
                <a:lnTo>
                  <a:pt x="427" y="227"/>
                </a:lnTo>
                <a:lnTo>
                  <a:pt x="427" y="227"/>
                </a:lnTo>
                <a:lnTo>
                  <a:pt x="422" y="225"/>
                </a:lnTo>
                <a:lnTo>
                  <a:pt x="415" y="223"/>
                </a:lnTo>
                <a:lnTo>
                  <a:pt x="392" y="215"/>
                </a:lnTo>
                <a:lnTo>
                  <a:pt x="360" y="201"/>
                </a:lnTo>
                <a:lnTo>
                  <a:pt x="360" y="201"/>
                </a:lnTo>
                <a:lnTo>
                  <a:pt x="342" y="177"/>
                </a:lnTo>
                <a:lnTo>
                  <a:pt x="342" y="177"/>
                </a:lnTo>
                <a:lnTo>
                  <a:pt x="340" y="173"/>
                </a:lnTo>
                <a:lnTo>
                  <a:pt x="338" y="164"/>
                </a:lnTo>
                <a:lnTo>
                  <a:pt x="336" y="153"/>
                </a:lnTo>
                <a:lnTo>
                  <a:pt x="366" y="135"/>
                </a:lnTo>
                <a:lnTo>
                  <a:pt x="378" y="98"/>
                </a:lnTo>
                <a:lnTo>
                  <a:pt x="384" y="86"/>
                </a:lnTo>
                <a:lnTo>
                  <a:pt x="366" y="19"/>
                </a:lnTo>
                <a:lnTo>
                  <a:pt x="342" y="1"/>
                </a:lnTo>
                <a:lnTo>
                  <a:pt x="299" y="1"/>
                </a:lnTo>
                <a:lnTo>
                  <a:pt x="281" y="1"/>
                </a:lnTo>
                <a:lnTo>
                  <a:pt x="281" y="1"/>
                </a:lnTo>
                <a:lnTo>
                  <a:pt x="274" y="0"/>
                </a:lnTo>
                <a:lnTo>
                  <a:pt x="265" y="0"/>
                </a:lnTo>
                <a:lnTo>
                  <a:pt x="257" y="1"/>
                </a:lnTo>
                <a:lnTo>
                  <a:pt x="257" y="1"/>
                </a:lnTo>
                <a:lnTo>
                  <a:pt x="248" y="5"/>
                </a:lnTo>
                <a:lnTo>
                  <a:pt x="241" y="8"/>
                </a:lnTo>
                <a:lnTo>
                  <a:pt x="233" y="13"/>
                </a:lnTo>
                <a:lnTo>
                  <a:pt x="233" y="13"/>
                </a:lnTo>
                <a:lnTo>
                  <a:pt x="226" y="20"/>
                </a:lnTo>
                <a:lnTo>
                  <a:pt x="221" y="25"/>
                </a:lnTo>
                <a:lnTo>
                  <a:pt x="196" y="44"/>
                </a:lnTo>
                <a:lnTo>
                  <a:pt x="196" y="62"/>
                </a:lnTo>
                <a:lnTo>
                  <a:pt x="208" y="74"/>
                </a:lnTo>
                <a:lnTo>
                  <a:pt x="208" y="74"/>
                </a:lnTo>
                <a:lnTo>
                  <a:pt x="204" y="96"/>
                </a:lnTo>
                <a:lnTo>
                  <a:pt x="202" y="113"/>
                </a:lnTo>
                <a:lnTo>
                  <a:pt x="202" y="119"/>
                </a:lnTo>
                <a:lnTo>
                  <a:pt x="202" y="123"/>
                </a:lnTo>
                <a:lnTo>
                  <a:pt x="202" y="123"/>
                </a:lnTo>
                <a:lnTo>
                  <a:pt x="203" y="128"/>
                </a:lnTo>
                <a:lnTo>
                  <a:pt x="202" y="137"/>
                </a:lnTo>
                <a:lnTo>
                  <a:pt x="202" y="145"/>
                </a:lnTo>
                <a:lnTo>
                  <a:pt x="202" y="153"/>
                </a:lnTo>
                <a:lnTo>
                  <a:pt x="202" y="153"/>
                </a:lnTo>
                <a:lnTo>
                  <a:pt x="204" y="175"/>
                </a:lnTo>
                <a:lnTo>
                  <a:pt x="205" y="185"/>
                </a:lnTo>
                <a:lnTo>
                  <a:pt x="206" y="188"/>
                </a:lnTo>
                <a:lnTo>
                  <a:pt x="208" y="189"/>
                </a:lnTo>
                <a:lnTo>
                  <a:pt x="208" y="189"/>
                </a:lnTo>
                <a:lnTo>
                  <a:pt x="211" y="193"/>
                </a:lnTo>
                <a:lnTo>
                  <a:pt x="212" y="197"/>
                </a:lnTo>
                <a:lnTo>
                  <a:pt x="214" y="201"/>
                </a:lnTo>
                <a:lnTo>
                  <a:pt x="214" y="201"/>
                </a:lnTo>
                <a:lnTo>
                  <a:pt x="186" y="207"/>
                </a:lnTo>
                <a:lnTo>
                  <a:pt x="166" y="211"/>
                </a:lnTo>
                <a:lnTo>
                  <a:pt x="154" y="215"/>
                </a:lnTo>
                <a:lnTo>
                  <a:pt x="154" y="215"/>
                </a:lnTo>
                <a:lnTo>
                  <a:pt x="146" y="221"/>
                </a:lnTo>
                <a:lnTo>
                  <a:pt x="134" y="233"/>
                </a:lnTo>
                <a:lnTo>
                  <a:pt x="124" y="245"/>
                </a:lnTo>
                <a:lnTo>
                  <a:pt x="116" y="251"/>
                </a:lnTo>
                <a:lnTo>
                  <a:pt x="116" y="251"/>
                </a:lnTo>
                <a:lnTo>
                  <a:pt x="114" y="253"/>
                </a:lnTo>
                <a:lnTo>
                  <a:pt x="112" y="258"/>
                </a:lnTo>
                <a:lnTo>
                  <a:pt x="103" y="272"/>
                </a:lnTo>
                <a:lnTo>
                  <a:pt x="96" y="288"/>
                </a:lnTo>
                <a:lnTo>
                  <a:pt x="92" y="300"/>
                </a:lnTo>
                <a:lnTo>
                  <a:pt x="92" y="300"/>
                </a:lnTo>
                <a:lnTo>
                  <a:pt x="86" y="318"/>
                </a:lnTo>
                <a:lnTo>
                  <a:pt x="77" y="349"/>
                </a:lnTo>
                <a:lnTo>
                  <a:pt x="62" y="391"/>
                </a:lnTo>
                <a:lnTo>
                  <a:pt x="80" y="403"/>
                </a:lnTo>
                <a:lnTo>
                  <a:pt x="80" y="403"/>
                </a:lnTo>
                <a:lnTo>
                  <a:pt x="70" y="427"/>
                </a:lnTo>
                <a:lnTo>
                  <a:pt x="56" y="457"/>
                </a:lnTo>
                <a:lnTo>
                  <a:pt x="56" y="457"/>
                </a:lnTo>
                <a:lnTo>
                  <a:pt x="47" y="501"/>
                </a:lnTo>
                <a:lnTo>
                  <a:pt x="41" y="529"/>
                </a:lnTo>
                <a:lnTo>
                  <a:pt x="38" y="542"/>
                </a:lnTo>
                <a:lnTo>
                  <a:pt x="38" y="542"/>
                </a:lnTo>
                <a:lnTo>
                  <a:pt x="37" y="547"/>
                </a:lnTo>
                <a:lnTo>
                  <a:pt x="37" y="553"/>
                </a:lnTo>
                <a:lnTo>
                  <a:pt x="38" y="561"/>
                </a:lnTo>
                <a:lnTo>
                  <a:pt x="38" y="561"/>
                </a:lnTo>
                <a:lnTo>
                  <a:pt x="38" y="561"/>
                </a:lnTo>
                <a:lnTo>
                  <a:pt x="41" y="564"/>
                </a:lnTo>
                <a:lnTo>
                  <a:pt x="41" y="567"/>
                </a:lnTo>
                <a:lnTo>
                  <a:pt x="40" y="570"/>
                </a:lnTo>
                <a:lnTo>
                  <a:pt x="38" y="573"/>
                </a:lnTo>
                <a:lnTo>
                  <a:pt x="38" y="573"/>
                </a:lnTo>
                <a:lnTo>
                  <a:pt x="29" y="588"/>
                </a:lnTo>
                <a:lnTo>
                  <a:pt x="26" y="594"/>
                </a:lnTo>
                <a:lnTo>
                  <a:pt x="25" y="597"/>
                </a:lnTo>
                <a:lnTo>
                  <a:pt x="25" y="597"/>
                </a:lnTo>
                <a:lnTo>
                  <a:pt x="23" y="614"/>
                </a:lnTo>
                <a:lnTo>
                  <a:pt x="19" y="627"/>
                </a:lnTo>
                <a:lnTo>
                  <a:pt x="19" y="627"/>
                </a:lnTo>
                <a:lnTo>
                  <a:pt x="14" y="641"/>
                </a:lnTo>
                <a:lnTo>
                  <a:pt x="7" y="659"/>
                </a:lnTo>
                <a:lnTo>
                  <a:pt x="7" y="659"/>
                </a:lnTo>
                <a:lnTo>
                  <a:pt x="4" y="666"/>
                </a:lnTo>
                <a:lnTo>
                  <a:pt x="2" y="672"/>
                </a:lnTo>
                <a:lnTo>
                  <a:pt x="1" y="679"/>
                </a:lnTo>
                <a:lnTo>
                  <a:pt x="0" y="686"/>
                </a:lnTo>
                <a:lnTo>
                  <a:pt x="1" y="695"/>
                </a:lnTo>
                <a:lnTo>
                  <a:pt x="2" y="701"/>
                </a:lnTo>
                <a:lnTo>
                  <a:pt x="7" y="707"/>
                </a:lnTo>
                <a:lnTo>
                  <a:pt x="7" y="707"/>
                </a:lnTo>
                <a:lnTo>
                  <a:pt x="14" y="713"/>
                </a:lnTo>
                <a:lnTo>
                  <a:pt x="25" y="717"/>
                </a:lnTo>
                <a:lnTo>
                  <a:pt x="37" y="722"/>
                </a:lnTo>
                <a:lnTo>
                  <a:pt x="49" y="726"/>
                </a:lnTo>
                <a:lnTo>
                  <a:pt x="71" y="731"/>
                </a:lnTo>
                <a:lnTo>
                  <a:pt x="77" y="732"/>
                </a:lnTo>
                <a:lnTo>
                  <a:pt x="80" y="732"/>
                </a:lnTo>
                <a:lnTo>
                  <a:pt x="80" y="732"/>
                </a:lnTo>
                <a:lnTo>
                  <a:pt x="85" y="729"/>
                </a:lnTo>
                <a:lnTo>
                  <a:pt x="94" y="726"/>
                </a:lnTo>
                <a:lnTo>
                  <a:pt x="103" y="721"/>
                </a:lnTo>
                <a:lnTo>
                  <a:pt x="108" y="717"/>
                </a:lnTo>
                <a:lnTo>
                  <a:pt x="110" y="713"/>
                </a:lnTo>
                <a:lnTo>
                  <a:pt x="110" y="713"/>
                </a:lnTo>
                <a:lnTo>
                  <a:pt x="116" y="702"/>
                </a:lnTo>
                <a:lnTo>
                  <a:pt x="121" y="689"/>
                </a:lnTo>
                <a:lnTo>
                  <a:pt x="130" y="665"/>
                </a:lnTo>
                <a:lnTo>
                  <a:pt x="130" y="665"/>
                </a:lnTo>
                <a:lnTo>
                  <a:pt x="130" y="660"/>
                </a:lnTo>
                <a:lnTo>
                  <a:pt x="130" y="654"/>
                </a:lnTo>
                <a:lnTo>
                  <a:pt x="128" y="639"/>
                </a:lnTo>
                <a:lnTo>
                  <a:pt x="126" y="625"/>
                </a:lnTo>
                <a:lnTo>
                  <a:pt x="122" y="615"/>
                </a:lnTo>
                <a:lnTo>
                  <a:pt x="122" y="615"/>
                </a:lnTo>
                <a:lnTo>
                  <a:pt x="120" y="612"/>
                </a:lnTo>
                <a:lnTo>
                  <a:pt x="116" y="607"/>
                </a:lnTo>
                <a:lnTo>
                  <a:pt x="107" y="597"/>
                </a:lnTo>
                <a:lnTo>
                  <a:pt x="92" y="585"/>
                </a:lnTo>
                <a:lnTo>
                  <a:pt x="92" y="585"/>
                </a:lnTo>
                <a:close/>
                <a:moveTo>
                  <a:pt x="713" y="683"/>
                </a:moveTo>
                <a:lnTo>
                  <a:pt x="713" y="683"/>
                </a:lnTo>
                <a:lnTo>
                  <a:pt x="713" y="683"/>
                </a:lnTo>
                <a:lnTo>
                  <a:pt x="713" y="683"/>
                </a:lnTo>
                <a:lnTo>
                  <a:pt x="713" y="683"/>
                </a:lnTo>
                <a:close/>
                <a:moveTo>
                  <a:pt x="281" y="792"/>
                </a:moveTo>
                <a:lnTo>
                  <a:pt x="281" y="792"/>
                </a:lnTo>
                <a:lnTo>
                  <a:pt x="294" y="860"/>
                </a:lnTo>
                <a:lnTo>
                  <a:pt x="302" y="909"/>
                </a:lnTo>
                <a:lnTo>
                  <a:pt x="305" y="929"/>
                </a:lnTo>
                <a:lnTo>
                  <a:pt x="305" y="938"/>
                </a:lnTo>
                <a:lnTo>
                  <a:pt x="305" y="938"/>
                </a:lnTo>
                <a:lnTo>
                  <a:pt x="305" y="963"/>
                </a:lnTo>
                <a:lnTo>
                  <a:pt x="305" y="999"/>
                </a:lnTo>
                <a:lnTo>
                  <a:pt x="305" y="999"/>
                </a:lnTo>
                <a:lnTo>
                  <a:pt x="308" y="1058"/>
                </a:lnTo>
                <a:lnTo>
                  <a:pt x="308" y="1093"/>
                </a:lnTo>
                <a:lnTo>
                  <a:pt x="307" y="1107"/>
                </a:lnTo>
                <a:lnTo>
                  <a:pt x="305" y="1121"/>
                </a:lnTo>
                <a:lnTo>
                  <a:pt x="305" y="1121"/>
                </a:lnTo>
                <a:lnTo>
                  <a:pt x="304" y="1131"/>
                </a:lnTo>
                <a:lnTo>
                  <a:pt x="302" y="1142"/>
                </a:lnTo>
                <a:lnTo>
                  <a:pt x="301" y="1159"/>
                </a:lnTo>
                <a:lnTo>
                  <a:pt x="300" y="1171"/>
                </a:lnTo>
                <a:lnTo>
                  <a:pt x="300" y="1175"/>
                </a:lnTo>
                <a:lnTo>
                  <a:pt x="299" y="1176"/>
                </a:lnTo>
                <a:lnTo>
                  <a:pt x="299" y="1176"/>
                </a:lnTo>
                <a:lnTo>
                  <a:pt x="298" y="1172"/>
                </a:lnTo>
                <a:lnTo>
                  <a:pt x="294" y="1165"/>
                </a:lnTo>
                <a:lnTo>
                  <a:pt x="286" y="1140"/>
                </a:lnTo>
                <a:lnTo>
                  <a:pt x="278" y="1112"/>
                </a:lnTo>
                <a:lnTo>
                  <a:pt x="275" y="1097"/>
                </a:lnTo>
                <a:lnTo>
                  <a:pt x="275" y="1041"/>
                </a:lnTo>
                <a:lnTo>
                  <a:pt x="275" y="987"/>
                </a:lnTo>
                <a:lnTo>
                  <a:pt x="275" y="987"/>
                </a:lnTo>
                <a:lnTo>
                  <a:pt x="275" y="965"/>
                </a:lnTo>
                <a:lnTo>
                  <a:pt x="274" y="954"/>
                </a:lnTo>
                <a:lnTo>
                  <a:pt x="275" y="944"/>
                </a:lnTo>
                <a:lnTo>
                  <a:pt x="275" y="944"/>
                </a:lnTo>
                <a:lnTo>
                  <a:pt x="280" y="924"/>
                </a:lnTo>
                <a:lnTo>
                  <a:pt x="282" y="912"/>
                </a:lnTo>
                <a:lnTo>
                  <a:pt x="282" y="907"/>
                </a:lnTo>
                <a:lnTo>
                  <a:pt x="281" y="902"/>
                </a:lnTo>
                <a:lnTo>
                  <a:pt x="281" y="902"/>
                </a:lnTo>
                <a:lnTo>
                  <a:pt x="280" y="894"/>
                </a:lnTo>
                <a:lnTo>
                  <a:pt x="280" y="879"/>
                </a:lnTo>
                <a:lnTo>
                  <a:pt x="280" y="842"/>
                </a:lnTo>
                <a:lnTo>
                  <a:pt x="281" y="792"/>
                </a:lnTo>
                <a:lnTo>
                  <a:pt x="281" y="792"/>
                </a:lnTo>
                <a:close/>
                <a:moveTo>
                  <a:pt x="1199" y="713"/>
                </a:moveTo>
                <a:lnTo>
                  <a:pt x="1199" y="713"/>
                </a:lnTo>
                <a:lnTo>
                  <a:pt x="1198" y="731"/>
                </a:lnTo>
                <a:lnTo>
                  <a:pt x="1197" y="743"/>
                </a:lnTo>
                <a:lnTo>
                  <a:pt x="1198" y="747"/>
                </a:lnTo>
                <a:lnTo>
                  <a:pt x="1199" y="750"/>
                </a:lnTo>
                <a:lnTo>
                  <a:pt x="1199" y="750"/>
                </a:lnTo>
                <a:lnTo>
                  <a:pt x="1206" y="753"/>
                </a:lnTo>
                <a:lnTo>
                  <a:pt x="1211" y="756"/>
                </a:lnTo>
                <a:lnTo>
                  <a:pt x="1211" y="756"/>
                </a:lnTo>
                <a:lnTo>
                  <a:pt x="1219" y="759"/>
                </a:lnTo>
                <a:lnTo>
                  <a:pt x="1223" y="762"/>
                </a:lnTo>
                <a:lnTo>
                  <a:pt x="1223" y="762"/>
                </a:lnTo>
                <a:lnTo>
                  <a:pt x="1224" y="765"/>
                </a:lnTo>
                <a:lnTo>
                  <a:pt x="1224" y="769"/>
                </a:lnTo>
                <a:lnTo>
                  <a:pt x="1223" y="774"/>
                </a:lnTo>
                <a:lnTo>
                  <a:pt x="1223" y="774"/>
                </a:lnTo>
                <a:lnTo>
                  <a:pt x="1223" y="780"/>
                </a:lnTo>
                <a:lnTo>
                  <a:pt x="1223" y="786"/>
                </a:lnTo>
                <a:lnTo>
                  <a:pt x="1224" y="792"/>
                </a:lnTo>
                <a:lnTo>
                  <a:pt x="1223" y="798"/>
                </a:lnTo>
                <a:lnTo>
                  <a:pt x="1223" y="798"/>
                </a:lnTo>
                <a:lnTo>
                  <a:pt x="1223" y="803"/>
                </a:lnTo>
                <a:lnTo>
                  <a:pt x="1224" y="807"/>
                </a:lnTo>
                <a:lnTo>
                  <a:pt x="1225" y="817"/>
                </a:lnTo>
                <a:lnTo>
                  <a:pt x="1227" y="825"/>
                </a:lnTo>
                <a:lnTo>
                  <a:pt x="1225" y="828"/>
                </a:lnTo>
                <a:lnTo>
                  <a:pt x="1223" y="829"/>
                </a:lnTo>
                <a:lnTo>
                  <a:pt x="1223" y="829"/>
                </a:lnTo>
                <a:lnTo>
                  <a:pt x="1215" y="829"/>
                </a:lnTo>
                <a:lnTo>
                  <a:pt x="1200" y="829"/>
                </a:lnTo>
                <a:lnTo>
                  <a:pt x="1187" y="830"/>
                </a:lnTo>
                <a:lnTo>
                  <a:pt x="1183" y="829"/>
                </a:lnTo>
                <a:lnTo>
                  <a:pt x="1181" y="829"/>
                </a:lnTo>
                <a:lnTo>
                  <a:pt x="1181" y="829"/>
                </a:lnTo>
                <a:lnTo>
                  <a:pt x="1176" y="803"/>
                </a:lnTo>
                <a:lnTo>
                  <a:pt x="1171" y="785"/>
                </a:lnTo>
                <a:lnTo>
                  <a:pt x="1169" y="774"/>
                </a:lnTo>
                <a:lnTo>
                  <a:pt x="1169" y="774"/>
                </a:lnTo>
                <a:lnTo>
                  <a:pt x="1168" y="770"/>
                </a:lnTo>
                <a:lnTo>
                  <a:pt x="1168" y="767"/>
                </a:lnTo>
                <a:lnTo>
                  <a:pt x="1169" y="756"/>
                </a:lnTo>
                <a:lnTo>
                  <a:pt x="1169" y="747"/>
                </a:lnTo>
                <a:lnTo>
                  <a:pt x="1169" y="745"/>
                </a:lnTo>
                <a:lnTo>
                  <a:pt x="1169" y="744"/>
                </a:lnTo>
                <a:lnTo>
                  <a:pt x="1169" y="744"/>
                </a:lnTo>
                <a:lnTo>
                  <a:pt x="1168" y="741"/>
                </a:lnTo>
                <a:lnTo>
                  <a:pt x="1168" y="739"/>
                </a:lnTo>
                <a:lnTo>
                  <a:pt x="1169" y="726"/>
                </a:lnTo>
                <a:lnTo>
                  <a:pt x="1169" y="707"/>
                </a:lnTo>
                <a:lnTo>
                  <a:pt x="1199" y="7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5158FE15-46A1-4A81-8083-8D228908B09A}"/>
              </a:ext>
            </a:extLst>
          </p:cNvPr>
          <p:cNvSpPr>
            <a:spLocks noEditPoints="1"/>
          </p:cNvSpPr>
          <p:nvPr/>
        </p:nvSpPr>
        <p:spPr bwMode="auto">
          <a:xfrm>
            <a:off x="3984171" y="3734799"/>
            <a:ext cx="2009150" cy="2744459"/>
          </a:xfrm>
          <a:custGeom>
            <a:avLst/>
            <a:gdLst>
              <a:gd name="T0" fmla="*/ 256 w 970"/>
              <a:gd name="T1" fmla="*/ 205 h 1325"/>
              <a:gd name="T2" fmla="*/ 244 w 970"/>
              <a:gd name="T3" fmla="*/ 168 h 1325"/>
              <a:gd name="T4" fmla="*/ 248 w 970"/>
              <a:gd name="T5" fmla="*/ 51 h 1325"/>
              <a:gd name="T6" fmla="*/ 135 w 970"/>
              <a:gd name="T7" fmla="*/ 121 h 1325"/>
              <a:gd name="T8" fmla="*/ 39 w 970"/>
              <a:gd name="T9" fmla="*/ 235 h 1325"/>
              <a:gd name="T10" fmla="*/ 14 w 970"/>
              <a:gd name="T11" fmla="*/ 293 h 1325"/>
              <a:gd name="T12" fmla="*/ 22 w 970"/>
              <a:gd name="T13" fmla="*/ 589 h 1325"/>
              <a:gd name="T14" fmla="*/ 64 w 970"/>
              <a:gd name="T15" fmla="*/ 834 h 1325"/>
              <a:gd name="T16" fmla="*/ 81 w 970"/>
              <a:gd name="T17" fmla="*/ 1044 h 1325"/>
              <a:gd name="T18" fmla="*/ 114 w 970"/>
              <a:gd name="T19" fmla="*/ 1190 h 1325"/>
              <a:gd name="T20" fmla="*/ 150 w 970"/>
              <a:gd name="T21" fmla="*/ 1249 h 1325"/>
              <a:gd name="T22" fmla="*/ 245 w 970"/>
              <a:gd name="T23" fmla="*/ 1255 h 1325"/>
              <a:gd name="T24" fmla="*/ 239 w 970"/>
              <a:gd name="T25" fmla="*/ 1161 h 1325"/>
              <a:gd name="T26" fmla="*/ 298 w 970"/>
              <a:gd name="T27" fmla="*/ 1029 h 1325"/>
              <a:gd name="T28" fmla="*/ 340 w 970"/>
              <a:gd name="T29" fmla="*/ 901 h 1325"/>
              <a:gd name="T30" fmla="*/ 327 w 970"/>
              <a:gd name="T31" fmla="*/ 690 h 1325"/>
              <a:gd name="T32" fmla="*/ 406 w 970"/>
              <a:gd name="T33" fmla="*/ 1002 h 1325"/>
              <a:gd name="T34" fmla="*/ 414 w 970"/>
              <a:gd name="T35" fmla="*/ 1037 h 1325"/>
              <a:gd name="T36" fmla="*/ 424 w 970"/>
              <a:gd name="T37" fmla="*/ 1202 h 1325"/>
              <a:gd name="T38" fmla="*/ 446 w 970"/>
              <a:gd name="T39" fmla="*/ 1259 h 1325"/>
              <a:gd name="T40" fmla="*/ 524 w 970"/>
              <a:gd name="T41" fmla="*/ 1248 h 1325"/>
              <a:gd name="T42" fmla="*/ 482 w 970"/>
              <a:gd name="T43" fmla="*/ 1131 h 1325"/>
              <a:gd name="T44" fmla="*/ 498 w 970"/>
              <a:gd name="T45" fmla="*/ 1007 h 1325"/>
              <a:gd name="T46" fmla="*/ 536 w 970"/>
              <a:gd name="T47" fmla="*/ 941 h 1325"/>
              <a:gd name="T48" fmla="*/ 556 w 970"/>
              <a:gd name="T49" fmla="*/ 1207 h 1325"/>
              <a:gd name="T50" fmla="*/ 630 w 970"/>
              <a:gd name="T51" fmla="*/ 1323 h 1325"/>
              <a:gd name="T52" fmla="*/ 711 w 970"/>
              <a:gd name="T53" fmla="*/ 1311 h 1325"/>
              <a:gd name="T54" fmla="*/ 724 w 970"/>
              <a:gd name="T55" fmla="*/ 1275 h 1325"/>
              <a:gd name="T56" fmla="*/ 693 w 970"/>
              <a:gd name="T57" fmla="*/ 1183 h 1325"/>
              <a:gd name="T58" fmla="*/ 698 w 970"/>
              <a:gd name="T59" fmla="*/ 1037 h 1325"/>
              <a:gd name="T60" fmla="*/ 743 w 970"/>
              <a:gd name="T61" fmla="*/ 907 h 1325"/>
              <a:gd name="T62" fmla="*/ 740 w 970"/>
              <a:gd name="T63" fmla="*/ 1065 h 1325"/>
              <a:gd name="T64" fmla="*/ 723 w 970"/>
              <a:gd name="T65" fmla="*/ 1167 h 1325"/>
              <a:gd name="T66" fmla="*/ 726 w 970"/>
              <a:gd name="T67" fmla="*/ 1239 h 1325"/>
              <a:gd name="T68" fmla="*/ 852 w 970"/>
              <a:gd name="T69" fmla="*/ 1262 h 1325"/>
              <a:gd name="T70" fmla="*/ 825 w 970"/>
              <a:gd name="T71" fmla="*/ 1208 h 1325"/>
              <a:gd name="T72" fmla="*/ 839 w 970"/>
              <a:gd name="T73" fmla="*/ 1068 h 1325"/>
              <a:gd name="T74" fmla="*/ 831 w 970"/>
              <a:gd name="T75" fmla="*/ 902 h 1325"/>
              <a:gd name="T76" fmla="*/ 826 w 970"/>
              <a:gd name="T77" fmla="*/ 627 h 1325"/>
              <a:gd name="T78" fmla="*/ 822 w 970"/>
              <a:gd name="T79" fmla="*/ 606 h 1325"/>
              <a:gd name="T80" fmla="*/ 897 w 970"/>
              <a:gd name="T81" fmla="*/ 567 h 1325"/>
              <a:gd name="T82" fmla="*/ 915 w 970"/>
              <a:gd name="T83" fmla="*/ 667 h 1325"/>
              <a:gd name="T84" fmla="*/ 940 w 970"/>
              <a:gd name="T85" fmla="*/ 631 h 1325"/>
              <a:gd name="T86" fmla="*/ 933 w 970"/>
              <a:gd name="T87" fmla="*/ 698 h 1325"/>
              <a:gd name="T88" fmla="*/ 969 w 970"/>
              <a:gd name="T89" fmla="*/ 623 h 1325"/>
              <a:gd name="T90" fmla="*/ 942 w 970"/>
              <a:gd name="T91" fmla="*/ 521 h 1325"/>
              <a:gd name="T92" fmla="*/ 876 w 970"/>
              <a:gd name="T93" fmla="*/ 387 h 1325"/>
              <a:gd name="T94" fmla="*/ 794 w 970"/>
              <a:gd name="T95" fmla="*/ 289 h 1325"/>
              <a:gd name="T96" fmla="*/ 694 w 970"/>
              <a:gd name="T97" fmla="*/ 151 h 1325"/>
              <a:gd name="T98" fmla="*/ 677 w 970"/>
              <a:gd name="T99" fmla="*/ 63 h 1325"/>
              <a:gd name="T100" fmla="*/ 618 w 970"/>
              <a:gd name="T101" fmla="*/ 1 h 1325"/>
              <a:gd name="T102" fmla="*/ 533 w 970"/>
              <a:gd name="T103" fmla="*/ 33 h 1325"/>
              <a:gd name="T104" fmla="*/ 527 w 970"/>
              <a:gd name="T105" fmla="*/ 176 h 1325"/>
              <a:gd name="T106" fmla="*/ 430 w 970"/>
              <a:gd name="T107" fmla="*/ 295 h 1325"/>
              <a:gd name="T108" fmla="*/ 402 w 970"/>
              <a:gd name="T109" fmla="*/ 393 h 1325"/>
              <a:gd name="T110" fmla="*/ 426 w 970"/>
              <a:gd name="T111" fmla="*/ 463 h 1325"/>
              <a:gd name="T112" fmla="*/ 362 w 970"/>
              <a:gd name="T113" fmla="*/ 380 h 1325"/>
              <a:gd name="T114" fmla="*/ 210 w 970"/>
              <a:gd name="T115" fmla="*/ 894 h 1325"/>
              <a:gd name="T116" fmla="*/ 188 w 970"/>
              <a:gd name="T117" fmla="*/ 931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70" h="1325">
                <a:moveTo>
                  <a:pt x="327" y="243"/>
                </a:moveTo>
                <a:lnTo>
                  <a:pt x="327" y="243"/>
                </a:lnTo>
                <a:lnTo>
                  <a:pt x="326" y="241"/>
                </a:lnTo>
                <a:lnTo>
                  <a:pt x="323" y="237"/>
                </a:lnTo>
                <a:lnTo>
                  <a:pt x="316" y="233"/>
                </a:lnTo>
                <a:lnTo>
                  <a:pt x="306" y="227"/>
                </a:lnTo>
                <a:lnTo>
                  <a:pt x="306" y="227"/>
                </a:lnTo>
                <a:lnTo>
                  <a:pt x="276" y="212"/>
                </a:lnTo>
                <a:lnTo>
                  <a:pt x="263" y="207"/>
                </a:lnTo>
                <a:lnTo>
                  <a:pt x="260" y="205"/>
                </a:lnTo>
                <a:lnTo>
                  <a:pt x="256" y="205"/>
                </a:lnTo>
                <a:lnTo>
                  <a:pt x="256" y="205"/>
                </a:lnTo>
                <a:lnTo>
                  <a:pt x="252" y="205"/>
                </a:lnTo>
                <a:lnTo>
                  <a:pt x="249" y="204"/>
                </a:lnTo>
                <a:lnTo>
                  <a:pt x="237" y="200"/>
                </a:lnTo>
                <a:lnTo>
                  <a:pt x="222" y="193"/>
                </a:lnTo>
                <a:lnTo>
                  <a:pt x="222" y="185"/>
                </a:lnTo>
                <a:lnTo>
                  <a:pt x="222" y="185"/>
                </a:lnTo>
                <a:lnTo>
                  <a:pt x="224" y="185"/>
                </a:lnTo>
                <a:lnTo>
                  <a:pt x="228" y="182"/>
                </a:lnTo>
                <a:lnTo>
                  <a:pt x="234" y="177"/>
                </a:lnTo>
                <a:lnTo>
                  <a:pt x="244" y="168"/>
                </a:lnTo>
                <a:lnTo>
                  <a:pt x="244" y="168"/>
                </a:lnTo>
                <a:lnTo>
                  <a:pt x="251" y="157"/>
                </a:lnTo>
                <a:lnTo>
                  <a:pt x="255" y="150"/>
                </a:lnTo>
                <a:lnTo>
                  <a:pt x="256" y="144"/>
                </a:lnTo>
                <a:lnTo>
                  <a:pt x="256" y="139"/>
                </a:lnTo>
                <a:lnTo>
                  <a:pt x="256" y="126"/>
                </a:lnTo>
                <a:lnTo>
                  <a:pt x="256" y="114"/>
                </a:lnTo>
                <a:lnTo>
                  <a:pt x="256" y="92"/>
                </a:lnTo>
                <a:lnTo>
                  <a:pt x="256" y="72"/>
                </a:lnTo>
                <a:lnTo>
                  <a:pt x="260" y="63"/>
                </a:lnTo>
                <a:lnTo>
                  <a:pt x="248" y="51"/>
                </a:lnTo>
                <a:lnTo>
                  <a:pt x="248" y="38"/>
                </a:lnTo>
                <a:lnTo>
                  <a:pt x="239" y="38"/>
                </a:lnTo>
                <a:lnTo>
                  <a:pt x="219" y="26"/>
                </a:lnTo>
                <a:lnTo>
                  <a:pt x="177" y="13"/>
                </a:lnTo>
                <a:lnTo>
                  <a:pt x="156" y="26"/>
                </a:lnTo>
                <a:lnTo>
                  <a:pt x="131" y="51"/>
                </a:lnTo>
                <a:lnTo>
                  <a:pt x="135" y="80"/>
                </a:lnTo>
                <a:lnTo>
                  <a:pt x="135" y="101"/>
                </a:lnTo>
                <a:lnTo>
                  <a:pt x="135" y="101"/>
                </a:lnTo>
                <a:lnTo>
                  <a:pt x="135" y="115"/>
                </a:lnTo>
                <a:lnTo>
                  <a:pt x="135" y="121"/>
                </a:lnTo>
                <a:lnTo>
                  <a:pt x="135" y="126"/>
                </a:lnTo>
                <a:lnTo>
                  <a:pt x="135" y="126"/>
                </a:lnTo>
                <a:lnTo>
                  <a:pt x="140" y="144"/>
                </a:lnTo>
                <a:lnTo>
                  <a:pt x="143" y="156"/>
                </a:lnTo>
                <a:lnTo>
                  <a:pt x="148" y="168"/>
                </a:lnTo>
                <a:lnTo>
                  <a:pt x="140" y="201"/>
                </a:lnTo>
                <a:lnTo>
                  <a:pt x="140" y="201"/>
                </a:lnTo>
                <a:lnTo>
                  <a:pt x="90" y="216"/>
                </a:lnTo>
                <a:lnTo>
                  <a:pt x="57" y="228"/>
                </a:lnTo>
                <a:lnTo>
                  <a:pt x="45" y="231"/>
                </a:lnTo>
                <a:lnTo>
                  <a:pt x="39" y="235"/>
                </a:lnTo>
                <a:lnTo>
                  <a:pt x="39" y="235"/>
                </a:lnTo>
                <a:lnTo>
                  <a:pt x="36" y="239"/>
                </a:lnTo>
                <a:lnTo>
                  <a:pt x="33" y="245"/>
                </a:lnTo>
                <a:lnTo>
                  <a:pt x="32" y="251"/>
                </a:lnTo>
                <a:lnTo>
                  <a:pt x="30" y="255"/>
                </a:lnTo>
                <a:lnTo>
                  <a:pt x="30" y="255"/>
                </a:lnTo>
                <a:lnTo>
                  <a:pt x="28" y="261"/>
                </a:lnTo>
                <a:lnTo>
                  <a:pt x="23" y="271"/>
                </a:lnTo>
                <a:lnTo>
                  <a:pt x="18" y="283"/>
                </a:lnTo>
                <a:lnTo>
                  <a:pt x="14" y="293"/>
                </a:lnTo>
                <a:lnTo>
                  <a:pt x="14" y="293"/>
                </a:lnTo>
                <a:lnTo>
                  <a:pt x="10" y="331"/>
                </a:lnTo>
                <a:lnTo>
                  <a:pt x="5" y="402"/>
                </a:lnTo>
                <a:lnTo>
                  <a:pt x="0" y="474"/>
                </a:lnTo>
                <a:lnTo>
                  <a:pt x="0" y="498"/>
                </a:lnTo>
                <a:lnTo>
                  <a:pt x="0" y="506"/>
                </a:lnTo>
                <a:lnTo>
                  <a:pt x="2" y="510"/>
                </a:lnTo>
                <a:lnTo>
                  <a:pt x="2" y="510"/>
                </a:lnTo>
                <a:lnTo>
                  <a:pt x="6" y="523"/>
                </a:lnTo>
                <a:lnTo>
                  <a:pt x="10" y="542"/>
                </a:lnTo>
                <a:lnTo>
                  <a:pt x="16" y="566"/>
                </a:lnTo>
                <a:lnTo>
                  <a:pt x="22" y="589"/>
                </a:lnTo>
                <a:lnTo>
                  <a:pt x="22" y="589"/>
                </a:lnTo>
                <a:lnTo>
                  <a:pt x="39" y="639"/>
                </a:lnTo>
                <a:lnTo>
                  <a:pt x="39" y="639"/>
                </a:lnTo>
                <a:lnTo>
                  <a:pt x="48" y="693"/>
                </a:lnTo>
                <a:lnTo>
                  <a:pt x="53" y="737"/>
                </a:lnTo>
                <a:lnTo>
                  <a:pt x="56" y="756"/>
                </a:lnTo>
                <a:lnTo>
                  <a:pt x="56" y="769"/>
                </a:lnTo>
                <a:lnTo>
                  <a:pt x="56" y="769"/>
                </a:lnTo>
                <a:lnTo>
                  <a:pt x="56" y="781"/>
                </a:lnTo>
                <a:lnTo>
                  <a:pt x="58" y="798"/>
                </a:lnTo>
                <a:lnTo>
                  <a:pt x="64" y="834"/>
                </a:lnTo>
                <a:lnTo>
                  <a:pt x="72" y="877"/>
                </a:lnTo>
                <a:lnTo>
                  <a:pt x="72" y="877"/>
                </a:lnTo>
                <a:lnTo>
                  <a:pt x="80" y="917"/>
                </a:lnTo>
                <a:lnTo>
                  <a:pt x="83" y="943"/>
                </a:lnTo>
                <a:lnTo>
                  <a:pt x="84" y="956"/>
                </a:lnTo>
                <a:lnTo>
                  <a:pt x="84" y="956"/>
                </a:lnTo>
                <a:lnTo>
                  <a:pt x="78" y="996"/>
                </a:lnTo>
                <a:lnTo>
                  <a:pt x="72" y="1037"/>
                </a:lnTo>
                <a:lnTo>
                  <a:pt x="72" y="1037"/>
                </a:lnTo>
                <a:lnTo>
                  <a:pt x="75" y="1039"/>
                </a:lnTo>
                <a:lnTo>
                  <a:pt x="81" y="1044"/>
                </a:lnTo>
                <a:lnTo>
                  <a:pt x="89" y="1049"/>
                </a:lnTo>
                <a:lnTo>
                  <a:pt x="89" y="1049"/>
                </a:lnTo>
                <a:lnTo>
                  <a:pt x="90" y="1086"/>
                </a:lnTo>
                <a:lnTo>
                  <a:pt x="92" y="1113"/>
                </a:lnTo>
                <a:lnTo>
                  <a:pt x="93" y="1123"/>
                </a:lnTo>
                <a:lnTo>
                  <a:pt x="93" y="1128"/>
                </a:lnTo>
                <a:lnTo>
                  <a:pt x="93" y="1128"/>
                </a:lnTo>
                <a:lnTo>
                  <a:pt x="96" y="1140"/>
                </a:lnTo>
                <a:lnTo>
                  <a:pt x="99" y="1159"/>
                </a:lnTo>
                <a:lnTo>
                  <a:pt x="101" y="1187"/>
                </a:lnTo>
                <a:lnTo>
                  <a:pt x="114" y="1190"/>
                </a:lnTo>
                <a:lnTo>
                  <a:pt x="114" y="1190"/>
                </a:lnTo>
                <a:lnTo>
                  <a:pt x="114" y="1196"/>
                </a:lnTo>
                <a:lnTo>
                  <a:pt x="114" y="1209"/>
                </a:lnTo>
                <a:lnTo>
                  <a:pt x="117" y="1226"/>
                </a:lnTo>
                <a:lnTo>
                  <a:pt x="119" y="1235"/>
                </a:lnTo>
                <a:lnTo>
                  <a:pt x="123" y="1241"/>
                </a:lnTo>
                <a:lnTo>
                  <a:pt x="123" y="1241"/>
                </a:lnTo>
                <a:lnTo>
                  <a:pt x="125" y="1243"/>
                </a:lnTo>
                <a:lnTo>
                  <a:pt x="129" y="1245"/>
                </a:lnTo>
                <a:lnTo>
                  <a:pt x="138" y="1248"/>
                </a:lnTo>
                <a:lnTo>
                  <a:pt x="150" y="1249"/>
                </a:lnTo>
                <a:lnTo>
                  <a:pt x="164" y="1249"/>
                </a:lnTo>
                <a:lnTo>
                  <a:pt x="188" y="1247"/>
                </a:lnTo>
                <a:lnTo>
                  <a:pt x="197" y="1244"/>
                </a:lnTo>
                <a:lnTo>
                  <a:pt x="197" y="1244"/>
                </a:lnTo>
                <a:lnTo>
                  <a:pt x="206" y="1249"/>
                </a:lnTo>
                <a:lnTo>
                  <a:pt x="214" y="1253"/>
                </a:lnTo>
                <a:lnTo>
                  <a:pt x="224" y="1256"/>
                </a:lnTo>
                <a:lnTo>
                  <a:pt x="233" y="1257"/>
                </a:lnTo>
                <a:lnTo>
                  <a:pt x="238" y="1257"/>
                </a:lnTo>
                <a:lnTo>
                  <a:pt x="242" y="1256"/>
                </a:lnTo>
                <a:lnTo>
                  <a:pt x="245" y="1255"/>
                </a:lnTo>
                <a:lnTo>
                  <a:pt x="249" y="1251"/>
                </a:lnTo>
                <a:lnTo>
                  <a:pt x="251" y="1247"/>
                </a:lnTo>
                <a:lnTo>
                  <a:pt x="251" y="1241"/>
                </a:lnTo>
                <a:lnTo>
                  <a:pt x="251" y="1241"/>
                </a:lnTo>
                <a:lnTo>
                  <a:pt x="252" y="1227"/>
                </a:lnTo>
                <a:lnTo>
                  <a:pt x="251" y="1214"/>
                </a:lnTo>
                <a:lnTo>
                  <a:pt x="250" y="1202"/>
                </a:lnTo>
                <a:lnTo>
                  <a:pt x="248" y="1191"/>
                </a:lnTo>
                <a:lnTo>
                  <a:pt x="243" y="1173"/>
                </a:lnTo>
                <a:lnTo>
                  <a:pt x="239" y="1161"/>
                </a:lnTo>
                <a:lnTo>
                  <a:pt x="239" y="1161"/>
                </a:lnTo>
                <a:lnTo>
                  <a:pt x="238" y="1158"/>
                </a:lnTo>
                <a:lnTo>
                  <a:pt x="237" y="1155"/>
                </a:lnTo>
                <a:lnTo>
                  <a:pt x="233" y="1151"/>
                </a:lnTo>
                <a:lnTo>
                  <a:pt x="232" y="1149"/>
                </a:lnTo>
                <a:lnTo>
                  <a:pt x="232" y="1147"/>
                </a:lnTo>
                <a:lnTo>
                  <a:pt x="233" y="1145"/>
                </a:lnTo>
                <a:lnTo>
                  <a:pt x="236" y="1141"/>
                </a:lnTo>
                <a:lnTo>
                  <a:pt x="236" y="1141"/>
                </a:lnTo>
                <a:lnTo>
                  <a:pt x="250" y="1117"/>
                </a:lnTo>
                <a:lnTo>
                  <a:pt x="274" y="1074"/>
                </a:lnTo>
                <a:lnTo>
                  <a:pt x="298" y="1029"/>
                </a:lnTo>
                <a:lnTo>
                  <a:pt x="306" y="1013"/>
                </a:lnTo>
                <a:lnTo>
                  <a:pt x="310" y="1003"/>
                </a:lnTo>
                <a:lnTo>
                  <a:pt x="310" y="1003"/>
                </a:lnTo>
                <a:lnTo>
                  <a:pt x="318" y="959"/>
                </a:lnTo>
                <a:lnTo>
                  <a:pt x="324" y="936"/>
                </a:lnTo>
                <a:lnTo>
                  <a:pt x="328" y="927"/>
                </a:lnTo>
                <a:lnTo>
                  <a:pt x="330" y="924"/>
                </a:lnTo>
                <a:lnTo>
                  <a:pt x="330" y="924"/>
                </a:lnTo>
                <a:lnTo>
                  <a:pt x="334" y="920"/>
                </a:lnTo>
                <a:lnTo>
                  <a:pt x="336" y="915"/>
                </a:lnTo>
                <a:lnTo>
                  <a:pt x="340" y="901"/>
                </a:lnTo>
                <a:lnTo>
                  <a:pt x="342" y="889"/>
                </a:lnTo>
                <a:lnTo>
                  <a:pt x="344" y="882"/>
                </a:lnTo>
                <a:lnTo>
                  <a:pt x="344" y="882"/>
                </a:lnTo>
                <a:lnTo>
                  <a:pt x="339" y="858"/>
                </a:lnTo>
                <a:lnTo>
                  <a:pt x="335" y="836"/>
                </a:lnTo>
                <a:lnTo>
                  <a:pt x="323" y="769"/>
                </a:lnTo>
                <a:lnTo>
                  <a:pt x="323" y="769"/>
                </a:lnTo>
                <a:lnTo>
                  <a:pt x="324" y="764"/>
                </a:lnTo>
                <a:lnTo>
                  <a:pt x="326" y="759"/>
                </a:lnTo>
                <a:lnTo>
                  <a:pt x="327" y="752"/>
                </a:lnTo>
                <a:lnTo>
                  <a:pt x="327" y="690"/>
                </a:lnTo>
                <a:lnTo>
                  <a:pt x="330" y="660"/>
                </a:lnTo>
                <a:lnTo>
                  <a:pt x="330" y="660"/>
                </a:lnTo>
                <a:lnTo>
                  <a:pt x="357" y="722"/>
                </a:lnTo>
                <a:lnTo>
                  <a:pt x="386" y="789"/>
                </a:lnTo>
                <a:lnTo>
                  <a:pt x="386" y="789"/>
                </a:lnTo>
                <a:lnTo>
                  <a:pt x="389" y="822"/>
                </a:lnTo>
                <a:lnTo>
                  <a:pt x="396" y="883"/>
                </a:lnTo>
                <a:lnTo>
                  <a:pt x="406" y="978"/>
                </a:lnTo>
                <a:lnTo>
                  <a:pt x="406" y="978"/>
                </a:lnTo>
                <a:lnTo>
                  <a:pt x="406" y="989"/>
                </a:lnTo>
                <a:lnTo>
                  <a:pt x="406" y="1002"/>
                </a:lnTo>
                <a:lnTo>
                  <a:pt x="405" y="1015"/>
                </a:lnTo>
                <a:lnTo>
                  <a:pt x="405" y="1020"/>
                </a:lnTo>
                <a:lnTo>
                  <a:pt x="406" y="1023"/>
                </a:lnTo>
                <a:lnTo>
                  <a:pt x="406" y="1023"/>
                </a:lnTo>
                <a:lnTo>
                  <a:pt x="407" y="1025"/>
                </a:lnTo>
                <a:lnTo>
                  <a:pt x="408" y="1025"/>
                </a:lnTo>
                <a:lnTo>
                  <a:pt x="412" y="1025"/>
                </a:lnTo>
                <a:lnTo>
                  <a:pt x="413" y="1025"/>
                </a:lnTo>
                <a:lnTo>
                  <a:pt x="414" y="1026"/>
                </a:lnTo>
                <a:lnTo>
                  <a:pt x="414" y="1029"/>
                </a:lnTo>
                <a:lnTo>
                  <a:pt x="414" y="1037"/>
                </a:lnTo>
                <a:lnTo>
                  <a:pt x="414" y="1037"/>
                </a:lnTo>
                <a:lnTo>
                  <a:pt x="414" y="1047"/>
                </a:lnTo>
                <a:lnTo>
                  <a:pt x="416" y="1063"/>
                </a:lnTo>
                <a:lnTo>
                  <a:pt x="419" y="1105"/>
                </a:lnTo>
                <a:lnTo>
                  <a:pt x="426" y="1170"/>
                </a:lnTo>
                <a:lnTo>
                  <a:pt x="426" y="1170"/>
                </a:lnTo>
                <a:lnTo>
                  <a:pt x="428" y="1182"/>
                </a:lnTo>
                <a:lnTo>
                  <a:pt x="428" y="1190"/>
                </a:lnTo>
                <a:lnTo>
                  <a:pt x="426" y="1199"/>
                </a:lnTo>
                <a:lnTo>
                  <a:pt x="426" y="1199"/>
                </a:lnTo>
                <a:lnTo>
                  <a:pt x="424" y="1202"/>
                </a:lnTo>
                <a:lnTo>
                  <a:pt x="422" y="1206"/>
                </a:lnTo>
                <a:lnTo>
                  <a:pt x="418" y="1212"/>
                </a:lnTo>
                <a:lnTo>
                  <a:pt x="418" y="1212"/>
                </a:lnTo>
                <a:lnTo>
                  <a:pt x="417" y="1219"/>
                </a:lnTo>
                <a:lnTo>
                  <a:pt x="416" y="1230"/>
                </a:lnTo>
                <a:lnTo>
                  <a:pt x="414" y="1244"/>
                </a:lnTo>
                <a:lnTo>
                  <a:pt x="414" y="1244"/>
                </a:lnTo>
                <a:lnTo>
                  <a:pt x="417" y="1247"/>
                </a:lnTo>
                <a:lnTo>
                  <a:pt x="423" y="1250"/>
                </a:lnTo>
                <a:lnTo>
                  <a:pt x="432" y="1255"/>
                </a:lnTo>
                <a:lnTo>
                  <a:pt x="446" y="1259"/>
                </a:lnTo>
                <a:lnTo>
                  <a:pt x="459" y="1261"/>
                </a:lnTo>
                <a:lnTo>
                  <a:pt x="472" y="1263"/>
                </a:lnTo>
                <a:lnTo>
                  <a:pt x="484" y="1263"/>
                </a:lnTo>
                <a:lnTo>
                  <a:pt x="489" y="1263"/>
                </a:lnTo>
                <a:lnTo>
                  <a:pt x="494" y="1261"/>
                </a:lnTo>
                <a:lnTo>
                  <a:pt x="494" y="1261"/>
                </a:lnTo>
                <a:lnTo>
                  <a:pt x="502" y="1259"/>
                </a:lnTo>
                <a:lnTo>
                  <a:pt x="509" y="1256"/>
                </a:lnTo>
                <a:lnTo>
                  <a:pt x="519" y="1253"/>
                </a:lnTo>
                <a:lnTo>
                  <a:pt x="522" y="1251"/>
                </a:lnTo>
                <a:lnTo>
                  <a:pt x="524" y="1248"/>
                </a:lnTo>
                <a:lnTo>
                  <a:pt x="522" y="1243"/>
                </a:lnTo>
                <a:lnTo>
                  <a:pt x="519" y="1237"/>
                </a:lnTo>
                <a:lnTo>
                  <a:pt x="519" y="1237"/>
                </a:lnTo>
                <a:lnTo>
                  <a:pt x="503" y="1213"/>
                </a:lnTo>
                <a:lnTo>
                  <a:pt x="498" y="1205"/>
                </a:lnTo>
                <a:lnTo>
                  <a:pt x="494" y="1195"/>
                </a:lnTo>
                <a:lnTo>
                  <a:pt x="494" y="1195"/>
                </a:lnTo>
                <a:lnTo>
                  <a:pt x="485" y="1172"/>
                </a:lnTo>
                <a:lnTo>
                  <a:pt x="482" y="1153"/>
                </a:lnTo>
                <a:lnTo>
                  <a:pt x="482" y="1153"/>
                </a:lnTo>
                <a:lnTo>
                  <a:pt x="482" y="1131"/>
                </a:lnTo>
                <a:lnTo>
                  <a:pt x="483" y="1093"/>
                </a:lnTo>
                <a:lnTo>
                  <a:pt x="485" y="1040"/>
                </a:lnTo>
                <a:lnTo>
                  <a:pt x="485" y="1040"/>
                </a:lnTo>
                <a:lnTo>
                  <a:pt x="492" y="1038"/>
                </a:lnTo>
                <a:lnTo>
                  <a:pt x="496" y="1035"/>
                </a:lnTo>
                <a:lnTo>
                  <a:pt x="497" y="1033"/>
                </a:lnTo>
                <a:lnTo>
                  <a:pt x="497" y="1032"/>
                </a:lnTo>
                <a:lnTo>
                  <a:pt x="497" y="1032"/>
                </a:lnTo>
                <a:lnTo>
                  <a:pt x="497" y="1026"/>
                </a:lnTo>
                <a:lnTo>
                  <a:pt x="497" y="1016"/>
                </a:lnTo>
                <a:lnTo>
                  <a:pt x="498" y="1007"/>
                </a:lnTo>
                <a:lnTo>
                  <a:pt x="497" y="998"/>
                </a:lnTo>
                <a:lnTo>
                  <a:pt x="497" y="998"/>
                </a:lnTo>
                <a:lnTo>
                  <a:pt x="500" y="977"/>
                </a:lnTo>
                <a:lnTo>
                  <a:pt x="503" y="937"/>
                </a:lnTo>
                <a:lnTo>
                  <a:pt x="510" y="882"/>
                </a:lnTo>
                <a:lnTo>
                  <a:pt x="510" y="882"/>
                </a:lnTo>
                <a:lnTo>
                  <a:pt x="521" y="903"/>
                </a:lnTo>
                <a:lnTo>
                  <a:pt x="530" y="923"/>
                </a:lnTo>
                <a:lnTo>
                  <a:pt x="533" y="931"/>
                </a:lnTo>
                <a:lnTo>
                  <a:pt x="536" y="941"/>
                </a:lnTo>
                <a:lnTo>
                  <a:pt x="536" y="941"/>
                </a:lnTo>
                <a:lnTo>
                  <a:pt x="537" y="948"/>
                </a:lnTo>
                <a:lnTo>
                  <a:pt x="539" y="956"/>
                </a:lnTo>
                <a:lnTo>
                  <a:pt x="545" y="974"/>
                </a:lnTo>
                <a:lnTo>
                  <a:pt x="548" y="984"/>
                </a:lnTo>
                <a:lnTo>
                  <a:pt x="550" y="995"/>
                </a:lnTo>
                <a:lnTo>
                  <a:pt x="551" y="1007"/>
                </a:lnTo>
                <a:lnTo>
                  <a:pt x="552" y="1020"/>
                </a:lnTo>
                <a:lnTo>
                  <a:pt x="552" y="1020"/>
                </a:lnTo>
                <a:lnTo>
                  <a:pt x="554" y="1118"/>
                </a:lnTo>
                <a:lnTo>
                  <a:pt x="556" y="1207"/>
                </a:lnTo>
                <a:lnTo>
                  <a:pt x="556" y="1207"/>
                </a:lnTo>
                <a:lnTo>
                  <a:pt x="561" y="1278"/>
                </a:lnTo>
                <a:lnTo>
                  <a:pt x="602" y="1278"/>
                </a:lnTo>
                <a:lnTo>
                  <a:pt x="602" y="1278"/>
                </a:lnTo>
                <a:lnTo>
                  <a:pt x="603" y="1278"/>
                </a:lnTo>
                <a:lnTo>
                  <a:pt x="603" y="1279"/>
                </a:lnTo>
                <a:lnTo>
                  <a:pt x="603" y="1284"/>
                </a:lnTo>
                <a:lnTo>
                  <a:pt x="602" y="1295"/>
                </a:lnTo>
                <a:lnTo>
                  <a:pt x="598" y="1325"/>
                </a:lnTo>
                <a:lnTo>
                  <a:pt x="598" y="1325"/>
                </a:lnTo>
                <a:lnTo>
                  <a:pt x="614" y="1323"/>
                </a:lnTo>
                <a:lnTo>
                  <a:pt x="630" y="1323"/>
                </a:lnTo>
                <a:lnTo>
                  <a:pt x="648" y="1325"/>
                </a:lnTo>
                <a:lnTo>
                  <a:pt x="648" y="1325"/>
                </a:lnTo>
                <a:lnTo>
                  <a:pt x="664" y="1325"/>
                </a:lnTo>
                <a:lnTo>
                  <a:pt x="678" y="1325"/>
                </a:lnTo>
                <a:lnTo>
                  <a:pt x="687" y="1322"/>
                </a:lnTo>
                <a:lnTo>
                  <a:pt x="689" y="1321"/>
                </a:lnTo>
                <a:lnTo>
                  <a:pt x="689" y="1320"/>
                </a:lnTo>
                <a:lnTo>
                  <a:pt x="689" y="1320"/>
                </a:lnTo>
                <a:lnTo>
                  <a:pt x="690" y="1319"/>
                </a:lnTo>
                <a:lnTo>
                  <a:pt x="695" y="1316"/>
                </a:lnTo>
                <a:lnTo>
                  <a:pt x="711" y="1311"/>
                </a:lnTo>
                <a:lnTo>
                  <a:pt x="718" y="1309"/>
                </a:lnTo>
                <a:lnTo>
                  <a:pt x="725" y="1305"/>
                </a:lnTo>
                <a:lnTo>
                  <a:pt x="730" y="1303"/>
                </a:lnTo>
                <a:lnTo>
                  <a:pt x="731" y="1301"/>
                </a:lnTo>
                <a:lnTo>
                  <a:pt x="731" y="1299"/>
                </a:lnTo>
                <a:lnTo>
                  <a:pt x="731" y="1299"/>
                </a:lnTo>
                <a:lnTo>
                  <a:pt x="730" y="1287"/>
                </a:lnTo>
                <a:lnTo>
                  <a:pt x="729" y="1283"/>
                </a:lnTo>
                <a:lnTo>
                  <a:pt x="728" y="1278"/>
                </a:lnTo>
                <a:lnTo>
                  <a:pt x="728" y="1278"/>
                </a:lnTo>
                <a:lnTo>
                  <a:pt x="724" y="1275"/>
                </a:lnTo>
                <a:lnTo>
                  <a:pt x="717" y="1272"/>
                </a:lnTo>
                <a:lnTo>
                  <a:pt x="699" y="1263"/>
                </a:lnTo>
                <a:lnTo>
                  <a:pt x="672" y="1253"/>
                </a:lnTo>
                <a:lnTo>
                  <a:pt x="672" y="1253"/>
                </a:lnTo>
                <a:lnTo>
                  <a:pt x="687" y="1253"/>
                </a:lnTo>
                <a:lnTo>
                  <a:pt x="696" y="1250"/>
                </a:lnTo>
                <a:lnTo>
                  <a:pt x="700" y="1250"/>
                </a:lnTo>
                <a:lnTo>
                  <a:pt x="702" y="1249"/>
                </a:lnTo>
                <a:lnTo>
                  <a:pt x="702" y="1249"/>
                </a:lnTo>
                <a:lnTo>
                  <a:pt x="700" y="1227"/>
                </a:lnTo>
                <a:lnTo>
                  <a:pt x="693" y="1183"/>
                </a:lnTo>
                <a:lnTo>
                  <a:pt x="687" y="1139"/>
                </a:lnTo>
                <a:lnTo>
                  <a:pt x="684" y="1123"/>
                </a:lnTo>
                <a:lnTo>
                  <a:pt x="684" y="1118"/>
                </a:lnTo>
                <a:lnTo>
                  <a:pt x="686" y="1116"/>
                </a:lnTo>
                <a:lnTo>
                  <a:pt x="686" y="1116"/>
                </a:lnTo>
                <a:lnTo>
                  <a:pt x="687" y="1111"/>
                </a:lnTo>
                <a:lnTo>
                  <a:pt x="689" y="1101"/>
                </a:lnTo>
                <a:lnTo>
                  <a:pt x="693" y="1077"/>
                </a:lnTo>
                <a:lnTo>
                  <a:pt x="696" y="1052"/>
                </a:lnTo>
                <a:lnTo>
                  <a:pt x="698" y="1037"/>
                </a:lnTo>
                <a:lnTo>
                  <a:pt x="698" y="1037"/>
                </a:lnTo>
                <a:lnTo>
                  <a:pt x="695" y="1011"/>
                </a:lnTo>
                <a:lnTo>
                  <a:pt x="689" y="965"/>
                </a:lnTo>
                <a:lnTo>
                  <a:pt x="683" y="919"/>
                </a:lnTo>
                <a:lnTo>
                  <a:pt x="681" y="894"/>
                </a:lnTo>
                <a:lnTo>
                  <a:pt x="681" y="806"/>
                </a:lnTo>
                <a:lnTo>
                  <a:pt x="681" y="806"/>
                </a:lnTo>
                <a:lnTo>
                  <a:pt x="712" y="854"/>
                </a:lnTo>
                <a:lnTo>
                  <a:pt x="734" y="888"/>
                </a:lnTo>
                <a:lnTo>
                  <a:pt x="741" y="900"/>
                </a:lnTo>
                <a:lnTo>
                  <a:pt x="743" y="907"/>
                </a:lnTo>
                <a:lnTo>
                  <a:pt x="743" y="907"/>
                </a:lnTo>
                <a:lnTo>
                  <a:pt x="744" y="921"/>
                </a:lnTo>
                <a:lnTo>
                  <a:pt x="744" y="948"/>
                </a:lnTo>
                <a:lnTo>
                  <a:pt x="744" y="975"/>
                </a:lnTo>
                <a:lnTo>
                  <a:pt x="743" y="995"/>
                </a:lnTo>
                <a:lnTo>
                  <a:pt x="743" y="995"/>
                </a:lnTo>
                <a:lnTo>
                  <a:pt x="744" y="1007"/>
                </a:lnTo>
                <a:lnTo>
                  <a:pt x="746" y="1021"/>
                </a:lnTo>
                <a:lnTo>
                  <a:pt x="746" y="1031"/>
                </a:lnTo>
                <a:lnTo>
                  <a:pt x="744" y="1040"/>
                </a:lnTo>
                <a:lnTo>
                  <a:pt x="743" y="1052"/>
                </a:lnTo>
                <a:lnTo>
                  <a:pt x="740" y="1065"/>
                </a:lnTo>
                <a:lnTo>
                  <a:pt x="740" y="1065"/>
                </a:lnTo>
                <a:lnTo>
                  <a:pt x="732" y="1092"/>
                </a:lnTo>
                <a:lnTo>
                  <a:pt x="728" y="1115"/>
                </a:lnTo>
                <a:lnTo>
                  <a:pt x="723" y="1141"/>
                </a:lnTo>
                <a:lnTo>
                  <a:pt x="723" y="1141"/>
                </a:lnTo>
                <a:lnTo>
                  <a:pt x="723" y="1146"/>
                </a:lnTo>
                <a:lnTo>
                  <a:pt x="723" y="1153"/>
                </a:lnTo>
                <a:lnTo>
                  <a:pt x="723" y="1160"/>
                </a:lnTo>
                <a:lnTo>
                  <a:pt x="723" y="1165"/>
                </a:lnTo>
                <a:lnTo>
                  <a:pt x="723" y="1165"/>
                </a:lnTo>
                <a:lnTo>
                  <a:pt x="723" y="1167"/>
                </a:lnTo>
                <a:lnTo>
                  <a:pt x="724" y="1169"/>
                </a:lnTo>
                <a:lnTo>
                  <a:pt x="726" y="1173"/>
                </a:lnTo>
                <a:lnTo>
                  <a:pt x="731" y="1178"/>
                </a:lnTo>
                <a:lnTo>
                  <a:pt x="743" y="1187"/>
                </a:lnTo>
                <a:lnTo>
                  <a:pt x="743" y="1187"/>
                </a:lnTo>
                <a:lnTo>
                  <a:pt x="738" y="1195"/>
                </a:lnTo>
                <a:lnTo>
                  <a:pt x="735" y="1203"/>
                </a:lnTo>
                <a:lnTo>
                  <a:pt x="731" y="1212"/>
                </a:lnTo>
                <a:lnTo>
                  <a:pt x="731" y="1212"/>
                </a:lnTo>
                <a:lnTo>
                  <a:pt x="728" y="1230"/>
                </a:lnTo>
                <a:lnTo>
                  <a:pt x="726" y="1239"/>
                </a:lnTo>
                <a:lnTo>
                  <a:pt x="728" y="1244"/>
                </a:lnTo>
                <a:lnTo>
                  <a:pt x="728" y="1244"/>
                </a:lnTo>
                <a:lnTo>
                  <a:pt x="730" y="1247"/>
                </a:lnTo>
                <a:lnTo>
                  <a:pt x="740" y="1249"/>
                </a:lnTo>
                <a:lnTo>
                  <a:pt x="765" y="1254"/>
                </a:lnTo>
                <a:lnTo>
                  <a:pt x="807" y="1261"/>
                </a:lnTo>
                <a:lnTo>
                  <a:pt x="807" y="1261"/>
                </a:lnTo>
                <a:lnTo>
                  <a:pt x="818" y="1262"/>
                </a:lnTo>
                <a:lnTo>
                  <a:pt x="836" y="1263"/>
                </a:lnTo>
                <a:lnTo>
                  <a:pt x="845" y="1263"/>
                </a:lnTo>
                <a:lnTo>
                  <a:pt x="852" y="1262"/>
                </a:lnTo>
                <a:lnTo>
                  <a:pt x="858" y="1260"/>
                </a:lnTo>
                <a:lnTo>
                  <a:pt x="860" y="1259"/>
                </a:lnTo>
                <a:lnTo>
                  <a:pt x="861" y="1257"/>
                </a:lnTo>
                <a:lnTo>
                  <a:pt x="861" y="1257"/>
                </a:lnTo>
                <a:lnTo>
                  <a:pt x="860" y="1249"/>
                </a:lnTo>
                <a:lnTo>
                  <a:pt x="858" y="1241"/>
                </a:lnTo>
                <a:lnTo>
                  <a:pt x="855" y="1231"/>
                </a:lnTo>
                <a:lnTo>
                  <a:pt x="851" y="1227"/>
                </a:lnTo>
                <a:lnTo>
                  <a:pt x="848" y="1224"/>
                </a:lnTo>
                <a:lnTo>
                  <a:pt x="848" y="1224"/>
                </a:lnTo>
                <a:lnTo>
                  <a:pt x="825" y="1208"/>
                </a:lnTo>
                <a:lnTo>
                  <a:pt x="813" y="1199"/>
                </a:lnTo>
                <a:lnTo>
                  <a:pt x="809" y="1194"/>
                </a:lnTo>
                <a:lnTo>
                  <a:pt x="807" y="1190"/>
                </a:lnTo>
                <a:lnTo>
                  <a:pt x="807" y="1190"/>
                </a:lnTo>
                <a:lnTo>
                  <a:pt x="804" y="1184"/>
                </a:lnTo>
                <a:lnTo>
                  <a:pt x="803" y="1178"/>
                </a:lnTo>
                <a:lnTo>
                  <a:pt x="802" y="1173"/>
                </a:lnTo>
                <a:lnTo>
                  <a:pt x="836" y="1173"/>
                </a:lnTo>
                <a:lnTo>
                  <a:pt x="836" y="1173"/>
                </a:lnTo>
                <a:lnTo>
                  <a:pt x="838" y="1113"/>
                </a:lnTo>
                <a:lnTo>
                  <a:pt x="839" y="1068"/>
                </a:lnTo>
                <a:lnTo>
                  <a:pt x="839" y="1037"/>
                </a:lnTo>
                <a:lnTo>
                  <a:pt x="839" y="1037"/>
                </a:lnTo>
                <a:lnTo>
                  <a:pt x="838" y="986"/>
                </a:lnTo>
                <a:lnTo>
                  <a:pt x="836" y="944"/>
                </a:lnTo>
                <a:lnTo>
                  <a:pt x="836" y="944"/>
                </a:lnTo>
                <a:lnTo>
                  <a:pt x="833" y="933"/>
                </a:lnTo>
                <a:lnTo>
                  <a:pt x="831" y="924"/>
                </a:lnTo>
                <a:lnTo>
                  <a:pt x="830" y="919"/>
                </a:lnTo>
                <a:lnTo>
                  <a:pt x="828" y="913"/>
                </a:lnTo>
                <a:lnTo>
                  <a:pt x="830" y="908"/>
                </a:lnTo>
                <a:lnTo>
                  <a:pt x="831" y="902"/>
                </a:lnTo>
                <a:lnTo>
                  <a:pt x="831" y="902"/>
                </a:lnTo>
                <a:lnTo>
                  <a:pt x="836" y="891"/>
                </a:lnTo>
                <a:lnTo>
                  <a:pt x="838" y="882"/>
                </a:lnTo>
                <a:lnTo>
                  <a:pt x="839" y="873"/>
                </a:lnTo>
                <a:lnTo>
                  <a:pt x="827" y="660"/>
                </a:lnTo>
                <a:lnTo>
                  <a:pt x="827" y="660"/>
                </a:lnTo>
                <a:lnTo>
                  <a:pt x="827" y="653"/>
                </a:lnTo>
                <a:lnTo>
                  <a:pt x="827" y="645"/>
                </a:lnTo>
                <a:lnTo>
                  <a:pt x="827" y="636"/>
                </a:lnTo>
                <a:lnTo>
                  <a:pt x="827" y="636"/>
                </a:lnTo>
                <a:lnTo>
                  <a:pt x="826" y="627"/>
                </a:lnTo>
                <a:lnTo>
                  <a:pt x="825" y="624"/>
                </a:lnTo>
                <a:lnTo>
                  <a:pt x="824" y="620"/>
                </a:lnTo>
                <a:lnTo>
                  <a:pt x="822" y="614"/>
                </a:lnTo>
                <a:lnTo>
                  <a:pt x="822" y="614"/>
                </a:lnTo>
                <a:lnTo>
                  <a:pt x="822" y="613"/>
                </a:lnTo>
                <a:lnTo>
                  <a:pt x="821" y="611"/>
                </a:lnTo>
                <a:lnTo>
                  <a:pt x="819" y="611"/>
                </a:lnTo>
                <a:lnTo>
                  <a:pt x="814" y="611"/>
                </a:lnTo>
                <a:lnTo>
                  <a:pt x="814" y="611"/>
                </a:lnTo>
                <a:lnTo>
                  <a:pt x="822" y="606"/>
                </a:lnTo>
                <a:lnTo>
                  <a:pt x="822" y="606"/>
                </a:lnTo>
                <a:lnTo>
                  <a:pt x="843" y="596"/>
                </a:lnTo>
                <a:lnTo>
                  <a:pt x="848" y="594"/>
                </a:lnTo>
                <a:lnTo>
                  <a:pt x="852" y="589"/>
                </a:lnTo>
                <a:lnTo>
                  <a:pt x="852" y="589"/>
                </a:lnTo>
                <a:lnTo>
                  <a:pt x="856" y="583"/>
                </a:lnTo>
                <a:lnTo>
                  <a:pt x="861" y="575"/>
                </a:lnTo>
                <a:lnTo>
                  <a:pt x="864" y="564"/>
                </a:lnTo>
                <a:lnTo>
                  <a:pt x="881" y="548"/>
                </a:lnTo>
                <a:lnTo>
                  <a:pt x="881" y="548"/>
                </a:lnTo>
                <a:lnTo>
                  <a:pt x="890" y="559"/>
                </a:lnTo>
                <a:lnTo>
                  <a:pt x="897" y="567"/>
                </a:lnTo>
                <a:lnTo>
                  <a:pt x="902" y="572"/>
                </a:lnTo>
                <a:lnTo>
                  <a:pt x="902" y="572"/>
                </a:lnTo>
                <a:lnTo>
                  <a:pt x="905" y="576"/>
                </a:lnTo>
                <a:lnTo>
                  <a:pt x="908" y="578"/>
                </a:lnTo>
                <a:lnTo>
                  <a:pt x="910" y="582"/>
                </a:lnTo>
                <a:lnTo>
                  <a:pt x="910" y="585"/>
                </a:lnTo>
                <a:lnTo>
                  <a:pt x="910" y="639"/>
                </a:lnTo>
                <a:lnTo>
                  <a:pt x="910" y="639"/>
                </a:lnTo>
                <a:lnTo>
                  <a:pt x="911" y="649"/>
                </a:lnTo>
                <a:lnTo>
                  <a:pt x="914" y="661"/>
                </a:lnTo>
                <a:lnTo>
                  <a:pt x="915" y="667"/>
                </a:lnTo>
                <a:lnTo>
                  <a:pt x="917" y="672"/>
                </a:lnTo>
                <a:lnTo>
                  <a:pt x="920" y="674"/>
                </a:lnTo>
                <a:lnTo>
                  <a:pt x="922" y="674"/>
                </a:lnTo>
                <a:lnTo>
                  <a:pt x="923" y="673"/>
                </a:lnTo>
                <a:lnTo>
                  <a:pt x="923" y="673"/>
                </a:lnTo>
                <a:lnTo>
                  <a:pt x="926" y="668"/>
                </a:lnTo>
                <a:lnTo>
                  <a:pt x="928" y="661"/>
                </a:lnTo>
                <a:lnTo>
                  <a:pt x="933" y="644"/>
                </a:lnTo>
                <a:lnTo>
                  <a:pt x="936" y="630"/>
                </a:lnTo>
                <a:lnTo>
                  <a:pt x="938" y="629"/>
                </a:lnTo>
                <a:lnTo>
                  <a:pt x="940" y="631"/>
                </a:lnTo>
                <a:lnTo>
                  <a:pt x="940" y="631"/>
                </a:lnTo>
                <a:lnTo>
                  <a:pt x="944" y="648"/>
                </a:lnTo>
                <a:lnTo>
                  <a:pt x="944" y="656"/>
                </a:lnTo>
                <a:lnTo>
                  <a:pt x="944" y="656"/>
                </a:lnTo>
                <a:lnTo>
                  <a:pt x="941" y="663"/>
                </a:lnTo>
                <a:lnTo>
                  <a:pt x="936" y="677"/>
                </a:lnTo>
                <a:lnTo>
                  <a:pt x="932" y="690"/>
                </a:lnTo>
                <a:lnTo>
                  <a:pt x="930" y="695"/>
                </a:lnTo>
                <a:lnTo>
                  <a:pt x="932" y="698"/>
                </a:lnTo>
                <a:lnTo>
                  <a:pt x="932" y="698"/>
                </a:lnTo>
                <a:lnTo>
                  <a:pt x="933" y="698"/>
                </a:lnTo>
                <a:lnTo>
                  <a:pt x="934" y="698"/>
                </a:lnTo>
                <a:lnTo>
                  <a:pt x="938" y="697"/>
                </a:lnTo>
                <a:lnTo>
                  <a:pt x="946" y="689"/>
                </a:lnTo>
                <a:lnTo>
                  <a:pt x="954" y="677"/>
                </a:lnTo>
                <a:lnTo>
                  <a:pt x="960" y="668"/>
                </a:lnTo>
                <a:lnTo>
                  <a:pt x="960" y="668"/>
                </a:lnTo>
                <a:lnTo>
                  <a:pt x="964" y="660"/>
                </a:lnTo>
                <a:lnTo>
                  <a:pt x="968" y="648"/>
                </a:lnTo>
                <a:lnTo>
                  <a:pt x="970" y="635"/>
                </a:lnTo>
                <a:lnTo>
                  <a:pt x="970" y="629"/>
                </a:lnTo>
                <a:lnTo>
                  <a:pt x="969" y="623"/>
                </a:lnTo>
                <a:lnTo>
                  <a:pt x="969" y="623"/>
                </a:lnTo>
                <a:lnTo>
                  <a:pt x="966" y="613"/>
                </a:lnTo>
                <a:lnTo>
                  <a:pt x="965" y="603"/>
                </a:lnTo>
                <a:lnTo>
                  <a:pt x="963" y="595"/>
                </a:lnTo>
                <a:lnTo>
                  <a:pt x="960" y="589"/>
                </a:lnTo>
                <a:lnTo>
                  <a:pt x="960" y="589"/>
                </a:lnTo>
                <a:lnTo>
                  <a:pt x="927" y="540"/>
                </a:lnTo>
                <a:lnTo>
                  <a:pt x="927" y="540"/>
                </a:lnTo>
                <a:lnTo>
                  <a:pt x="930" y="536"/>
                </a:lnTo>
                <a:lnTo>
                  <a:pt x="938" y="529"/>
                </a:lnTo>
                <a:lnTo>
                  <a:pt x="942" y="521"/>
                </a:lnTo>
                <a:lnTo>
                  <a:pt x="945" y="517"/>
                </a:lnTo>
                <a:lnTo>
                  <a:pt x="944" y="515"/>
                </a:lnTo>
                <a:lnTo>
                  <a:pt x="944" y="515"/>
                </a:lnTo>
                <a:lnTo>
                  <a:pt x="932" y="495"/>
                </a:lnTo>
                <a:lnTo>
                  <a:pt x="924" y="485"/>
                </a:lnTo>
                <a:lnTo>
                  <a:pt x="918" y="476"/>
                </a:lnTo>
                <a:lnTo>
                  <a:pt x="918" y="476"/>
                </a:lnTo>
                <a:lnTo>
                  <a:pt x="900" y="440"/>
                </a:lnTo>
                <a:lnTo>
                  <a:pt x="881" y="402"/>
                </a:lnTo>
                <a:lnTo>
                  <a:pt x="881" y="402"/>
                </a:lnTo>
                <a:lnTo>
                  <a:pt x="876" y="387"/>
                </a:lnTo>
                <a:lnTo>
                  <a:pt x="869" y="368"/>
                </a:lnTo>
                <a:lnTo>
                  <a:pt x="869" y="368"/>
                </a:lnTo>
                <a:lnTo>
                  <a:pt x="863" y="355"/>
                </a:lnTo>
                <a:lnTo>
                  <a:pt x="857" y="345"/>
                </a:lnTo>
                <a:lnTo>
                  <a:pt x="848" y="331"/>
                </a:lnTo>
                <a:lnTo>
                  <a:pt x="848" y="331"/>
                </a:lnTo>
                <a:lnTo>
                  <a:pt x="844" y="326"/>
                </a:lnTo>
                <a:lnTo>
                  <a:pt x="838" y="320"/>
                </a:lnTo>
                <a:lnTo>
                  <a:pt x="819" y="307"/>
                </a:lnTo>
                <a:lnTo>
                  <a:pt x="794" y="289"/>
                </a:lnTo>
                <a:lnTo>
                  <a:pt x="794" y="289"/>
                </a:lnTo>
                <a:lnTo>
                  <a:pt x="786" y="270"/>
                </a:lnTo>
                <a:lnTo>
                  <a:pt x="773" y="239"/>
                </a:lnTo>
                <a:lnTo>
                  <a:pt x="773" y="239"/>
                </a:lnTo>
                <a:lnTo>
                  <a:pt x="770" y="234"/>
                </a:lnTo>
                <a:lnTo>
                  <a:pt x="765" y="229"/>
                </a:lnTo>
                <a:lnTo>
                  <a:pt x="759" y="225"/>
                </a:lnTo>
                <a:lnTo>
                  <a:pt x="754" y="223"/>
                </a:lnTo>
                <a:lnTo>
                  <a:pt x="743" y="219"/>
                </a:lnTo>
                <a:lnTo>
                  <a:pt x="740" y="218"/>
                </a:lnTo>
                <a:lnTo>
                  <a:pt x="740" y="218"/>
                </a:lnTo>
                <a:lnTo>
                  <a:pt x="694" y="151"/>
                </a:lnTo>
                <a:lnTo>
                  <a:pt x="694" y="151"/>
                </a:lnTo>
                <a:lnTo>
                  <a:pt x="689" y="145"/>
                </a:lnTo>
                <a:lnTo>
                  <a:pt x="688" y="140"/>
                </a:lnTo>
                <a:lnTo>
                  <a:pt x="687" y="134"/>
                </a:lnTo>
                <a:lnTo>
                  <a:pt x="686" y="122"/>
                </a:lnTo>
                <a:lnTo>
                  <a:pt x="686" y="122"/>
                </a:lnTo>
                <a:lnTo>
                  <a:pt x="683" y="107"/>
                </a:lnTo>
                <a:lnTo>
                  <a:pt x="681" y="91"/>
                </a:lnTo>
                <a:lnTo>
                  <a:pt x="678" y="77"/>
                </a:lnTo>
                <a:lnTo>
                  <a:pt x="677" y="63"/>
                </a:lnTo>
                <a:lnTo>
                  <a:pt x="677" y="63"/>
                </a:lnTo>
                <a:lnTo>
                  <a:pt x="676" y="50"/>
                </a:lnTo>
                <a:lnTo>
                  <a:pt x="674" y="43"/>
                </a:lnTo>
                <a:lnTo>
                  <a:pt x="671" y="36"/>
                </a:lnTo>
                <a:lnTo>
                  <a:pt x="668" y="30"/>
                </a:lnTo>
                <a:lnTo>
                  <a:pt x="664" y="24"/>
                </a:lnTo>
                <a:lnTo>
                  <a:pt x="658" y="18"/>
                </a:lnTo>
                <a:lnTo>
                  <a:pt x="652" y="13"/>
                </a:lnTo>
                <a:lnTo>
                  <a:pt x="652" y="13"/>
                </a:lnTo>
                <a:lnTo>
                  <a:pt x="639" y="7"/>
                </a:lnTo>
                <a:lnTo>
                  <a:pt x="628" y="3"/>
                </a:lnTo>
                <a:lnTo>
                  <a:pt x="618" y="1"/>
                </a:lnTo>
                <a:lnTo>
                  <a:pt x="618" y="1"/>
                </a:lnTo>
                <a:lnTo>
                  <a:pt x="614" y="0"/>
                </a:lnTo>
                <a:lnTo>
                  <a:pt x="600" y="0"/>
                </a:lnTo>
                <a:lnTo>
                  <a:pt x="586" y="1"/>
                </a:lnTo>
                <a:lnTo>
                  <a:pt x="579" y="2"/>
                </a:lnTo>
                <a:lnTo>
                  <a:pt x="573" y="5"/>
                </a:lnTo>
                <a:lnTo>
                  <a:pt x="573" y="5"/>
                </a:lnTo>
                <a:lnTo>
                  <a:pt x="560" y="12"/>
                </a:lnTo>
                <a:lnTo>
                  <a:pt x="545" y="21"/>
                </a:lnTo>
                <a:lnTo>
                  <a:pt x="538" y="27"/>
                </a:lnTo>
                <a:lnTo>
                  <a:pt x="533" y="33"/>
                </a:lnTo>
                <a:lnTo>
                  <a:pt x="528" y="39"/>
                </a:lnTo>
                <a:lnTo>
                  <a:pt x="527" y="47"/>
                </a:lnTo>
                <a:lnTo>
                  <a:pt x="527" y="47"/>
                </a:lnTo>
                <a:lnTo>
                  <a:pt x="522" y="87"/>
                </a:lnTo>
                <a:lnTo>
                  <a:pt x="519" y="122"/>
                </a:lnTo>
                <a:lnTo>
                  <a:pt x="519" y="122"/>
                </a:lnTo>
                <a:lnTo>
                  <a:pt x="519" y="127"/>
                </a:lnTo>
                <a:lnTo>
                  <a:pt x="520" y="134"/>
                </a:lnTo>
                <a:lnTo>
                  <a:pt x="522" y="152"/>
                </a:lnTo>
                <a:lnTo>
                  <a:pt x="526" y="170"/>
                </a:lnTo>
                <a:lnTo>
                  <a:pt x="527" y="176"/>
                </a:lnTo>
                <a:lnTo>
                  <a:pt x="527" y="180"/>
                </a:lnTo>
                <a:lnTo>
                  <a:pt x="527" y="180"/>
                </a:lnTo>
                <a:lnTo>
                  <a:pt x="522" y="210"/>
                </a:lnTo>
                <a:lnTo>
                  <a:pt x="502" y="267"/>
                </a:lnTo>
                <a:lnTo>
                  <a:pt x="473" y="267"/>
                </a:lnTo>
                <a:lnTo>
                  <a:pt x="473" y="267"/>
                </a:lnTo>
                <a:lnTo>
                  <a:pt x="467" y="270"/>
                </a:lnTo>
                <a:lnTo>
                  <a:pt x="459" y="272"/>
                </a:lnTo>
                <a:lnTo>
                  <a:pt x="448" y="276"/>
                </a:lnTo>
                <a:lnTo>
                  <a:pt x="448" y="276"/>
                </a:lnTo>
                <a:lnTo>
                  <a:pt x="430" y="295"/>
                </a:lnTo>
                <a:lnTo>
                  <a:pt x="410" y="318"/>
                </a:lnTo>
                <a:lnTo>
                  <a:pt x="410" y="318"/>
                </a:lnTo>
                <a:lnTo>
                  <a:pt x="408" y="321"/>
                </a:lnTo>
                <a:lnTo>
                  <a:pt x="407" y="327"/>
                </a:lnTo>
                <a:lnTo>
                  <a:pt x="405" y="342"/>
                </a:lnTo>
                <a:lnTo>
                  <a:pt x="402" y="365"/>
                </a:lnTo>
                <a:lnTo>
                  <a:pt x="402" y="365"/>
                </a:lnTo>
                <a:lnTo>
                  <a:pt x="401" y="369"/>
                </a:lnTo>
                <a:lnTo>
                  <a:pt x="402" y="379"/>
                </a:lnTo>
                <a:lnTo>
                  <a:pt x="402" y="387"/>
                </a:lnTo>
                <a:lnTo>
                  <a:pt x="402" y="393"/>
                </a:lnTo>
                <a:lnTo>
                  <a:pt x="402" y="393"/>
                </a:lnTo>
                <a:lnTo>
                  <a:pt x="402" y="396"/>
                </a:lnTo>
                <a:lnTo>
                  <a:pt x="404" y="401"/>
                </a:lnTo>
                <a:lnTo>
                  <a:pt x="410" y="411"/>
                </a:lnTo>
                <a:lnTo>
                  <a:pt x="418" y="427"/>
                </a:lnTo>
                <a:lnTo>
                  <a:pt x="431" y="447"/>
                </a:lnTo>
                <a:lnTo>
                  <a:pt x="431" y="447"/>
                </a:lnTo>
                <a:lnTo>
                  <a:pt x="431" y="450"/>
                </a:lnTo>
                <a:lnTo>
                  <a:pt x="430" y="455"/>
                </a:lnTo>
                <a:lnTo>
                  <a:pt x="428" y="461"/>
                </a:lnTo>
                <a:lnTo>
                  <a:pt x="426" y="463"/>
                </a:lnTo>
                <a:lnTo>
                  <a:pt x="423" y="464"/>
                </a:lnTo>
                <a:lnTo>
                  <a:pt x="423" y="464"/>
                </a:lnTo>
                <a:lnTo>
                  <a:pt x="418" y="467"/>
                </a:lnTo>
                <a:lnTo>
                  <a:pt x="413" y="469"/>
                </a:lnTo>
                <a:lnTo>
                  <a:pt x="402" y="477"/>
                </a:lnTo>
                <a:lnTo>
                  <a:pt x="389" y="489"/>
                </a:lnTo>
                <a:lnTo>
                  <a:pt x="377" y="498"/>
                </a:lnTo>
                <a:lnTo>
                  <a:pt x="364" y="515"/>
                </a:lnTo>
                <a:lnTo>
                  <a:pt x="364" y="515"/>
                </a:lnTo>
                <a:lnTo>
                  <a:pt x="363" y="437"/>
                </a:lnTo>
                <a:lnTo>
                  <a:pt x="362" y="380"/>
                </a:lnTo>
                <a:lnTo>
                  <a:pt x="360" y="351"/>
                </a:lnTo>
                <a:lnTo>
                  <a:pt x="360" y="351"/>
                </a:lnTo>
                <a:lnTo>
                  <a:pt x="353" y="321"/>
                </a:lnTo>
                <a:lnTo>
                  <a:pt x="347" y="303"/>
                </a:lnTo>
                <a:lnTo>
                  <a:pt x="344" y="293"/>
                </a:lnTo>
                <a:lnTo>
                  <a:pt x="344" y="293"/>
                </a:lnTo>
                <a:lnTo>
                  <a:pt x="340" y="287"/>
                </a:lnTo>
                <a:lnTo>
                  <a:pt x="338" y="278"/>
                </a:lnTo>
                <a:lnTo>
                  <a:pt x="335" y="267"/>
                </a:lnTo>
                <a:lnTo>
                  <a:pt x="327" y="243"/>
                </a:lnTo>
                <a:close/>
                <a:moveTo>
                  <a:pt x="210" y="894"/>
                </a:moveTo>
                <a:lnTo>
                  <a:pt x="214" y="911"/>
                </a:lnTo>
                <a:lnTo>
                  <a:pt x="214" y="911"/>
                </a:lnTo>
                <a:lnTo>
                  <a:pt x="210" y="917"/>
                </a:lnTo>
                <a:lnTo>
                  <a:pt x="207" y="923"/>
                </a:lnTo>
                <a:lnTo>
                  <a:pt x="206" y="927"/>
                </a:lnTo>
                <a:lnTo>
                  <a:pt x="206" y="927"/>
                </a:lnTo>
                <a:lnTo>
                  <a:pt x="203" y="935"/>
                </a:lnTo>
                <a:lnTo>
                  <a:pt x="197" y="947"/>
                </a:lnTo>
                <a:lnTo>
                  <a:pt x="189" y="961"/>
                </a:lnTo>
                <a:lnTo>
                  <a:pt x="189" y="961"/>
                </a:lnTo>
                <a:lnTo>
                  <a:pt x="188" y="931"/>
                </a:lnTo>
                <a:lnTo>
                  <a:pt x="186" y="909"/>
                </a:lnTo>
                <a:lnTo>
                  <a:pt x="185" y="899"/>
                </a:lnTo>
                <a:lnTo>
                  <a:pt x="185" y="899"/>
                </a:lnTo>
                <a:lnTo>
                  <a:pt x="184" y="891"/>
                </a:lnTo>
                <a:lnTo>
                  <a:pt x="184" y="878"/>
                </a:lnTo>
                <a:lnTo>
                  <a:pt x="185" y="860"/>
                </a:lnTo>
                <a:lnTo>
                  <a:pt x="210" y="8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27FDB11B-0D0D-4BC1-B303-A4361B1D7E6E}"/>
              </a:ext>
            </a:extLst>
          </p:cNvPr>
          <p:cNvSpPr>
            <a:spLocks noEditPoints="1"/>
          </p:cNvSpPr>
          <p:nvPr/>
        </p:nvSpPr>
        <p:spPr bwMode="auto">
          <a:xfrm>
            <a:off x="6572795" y="790799"/>
            <a:ext cx="2681851" cy="2725290"/>
          </a:xfrm>
          <a:custGeom>
            <a:avLst/>
            <a:gdLst>
              <a:gd name="T0" fmla="*/ 1013 w 1173"/>
              <a:gd name="T1" fmla="*/ 99 h 1192"/>
              <a:gd name="T2" fmla="*/ 898 w 1173"/>
              <a:gd name="T3" fmla="*/ 73 h 1192"/>
              <a:gd name="T4" fmla="*/ 894 w 1173"/>
              <a:gd name="T5" fmla="*/ 167 h 1192"/>
              <a:gd name="T6" fmla="*/ 865 w 1173"/>
              <a:gd name="T7" fmla="*/ 234 h 1192"/>
              <a:gd name="T8" fmla="*/ 720 w 1173"/>
              <a:gd name="T9" fmla="*/ 584 h 1192"/>
              <a:gd name="T10" fmla="*/ 685 w 1173"/>
              <a:gd name="T11" fmla="*/ 642 h 1192"/>
              <a:gd name="T12" fmla="*/ 652 w 1173"/>
              <a:gd name="T13" fmla="*/ 706 h 1192"/>
              <a:gd name="T14" fmla="*/ 616 w 1173"/>
              <a:gd name="T15" fmla="*/ 624 h 1192"/>
              <a:gd name="T16" fmla="*/ 525 w 1173"/>
              <a:gd name="T17" fmla="*/ 600 h 1192"/>
              <a:gd name="T18" fmla="*/ 490 w 1173"/>
              <a:gd name="T19" fmla="*/ 658 h 1192"/>
              <a:gd name="T20" fmla="*/ 514 w 1173"/>
              <a:gd name="T21" fmla="*/ 725 h 1192"/>
              <a:gd name="T22" fmla="*/ 426 w 1173"/>
              <a:gd name="T23" fmla="*/ 758 h 1192"/>
              <a:gd name="T24" fmla="*/ 414 w 1173"/>
              <a:gd name="T25" fmla="*/ 660 h 1192"/>
              <a:gd name="T26" fmla="*/ 335 w 1173"/>
              <a:gd name="T27" fmla="*/ 441 h 1192"/>
              <a:gd name="T28" fmla="*/ 336 w 1173"/>
              <a:gd name="T29" fmla="*/ 231 h 1192"/>
              <a:gd name="T30" fmla="*/ 253 w 1173"/>
              <a:gd name="T31" fmla="*/ 163 h 1192"/>
              <a:gd name="T32" fmla="*/ 286 w 1173"/>
              <a:gd name="T33" fmla="*/ 87 h 1192"/>
              <a:gd name="T34" fmla="*/ 239 w 1173"/>
              <a:gd name="T35" fmla="*/ 3 h 1192"/>
              <a:gd name="T36" fmla="*/ 143 w 1173"/>
              <a:gd name="T37" fmla="*/ 73 h 1192"/>
              <a:gd name="T38" fmla="*/ 152 w 1173"/>
              <a:gd name="T39" fmla="*/ 135 h 1192"/>
              <a:gd name="T40" fmla="*/ 34 w 1173"/>
              <a:gd name="T41" fmla="*/ 263 h 1192"/>
              <a:gd name="T42" fmla="*/ 40 w 1173"/>
              <a:gd name="T43" fmla="*/ 507 h 1192"/>
              <a:gd name="T44" fmla="*/ 74 w 1173"/>
              <a:gd name="T45" fmla="*/ 686 h 1192"/>
              <a:gd name="T46" fmla="*/ 98 w 1173"/>
              <a:gd name="T47" fmla="*/ 952 h 1192"/>
              <a:gd name="T48" fmla="*/ 137 w 1173"/>
              <a:gd name="T49" fmla="*/ 1146 h 1192"/>
              <a:gd name="T50" fmla="*/ 221 w 1173"/>
              <a:gd name="T51" fmla="*/ 1192 h 1192"/>
              <a:gd name="T52" fmla="*/ 253 w 1173"/>
              <a:gd name="T53" fmla="*/ 1151 h 1192"/>
              <a:gd name="T54" fmla="*/ 216 w 1173"/>
              <a:gd name="T55" fmla="*/ 1087 h 1192"/>
              <a:gd name="T56" fmla="*/ 378 w 1173"/>
              <a:gd name="T57" fmla="*/ 866 h 1192"/>
              <a:gd name="T58" fmla="*/ 458 w 1173"/>
              <a:gd name="T59" fmla="*/ 827 h 1192"/>
              <a:gd name="T60" fmla="*/ 483 w 1173"/>
              <a:gd name="T61" fmla="*/ 871 h 1192"/>
              <a:gd name="T62" fmla="*/ 500 w 1173"/>
              <a:gd name="T63" fmla="*/ 1064 h 1192"/>
              <a:gd name="T64" fmla="*/ 477 w 1173"/>
              <a:gd name="T65" fmla="*/ 1158 h 1192"/>
              <a:gd name="T66" fmla="*/ 556 w 1173"/>
              <a:gd name="T67" fmla="*/ 1130 h 1192"/>
              <a:gd name="T68" fmla="*/ 574 w 1173"/>
              <a:gd name="T69" fmla="*/ 990 h 1192"/>
              <a:gd name="T70" fmla="*/ 588 w 1173"/>
              <a:gd name="T71" fmla="*/ 1099 h 1192"/>
              <a:gd name="T72" fmla="*/ 625 w 1173"/>
              <a:gd name="T73" fmla="*/ 1083 h 1192"/>
              <a:gd name="T74" fmla="*/ 645 w 1173"/>
              <a:gd name="T75" fmla="*/ 908 h 1192"/>
              <a:gd name="T76" fmla="*/ 719 w 1173"/>
              <a:gd name="T77" fmla="*/ 730 h 1192"/>
              <a:gd name="T78" fmla="*/ 774 w 1173"/>
              <a:gd name="T79" fmla="*/ 579 h 1192"/>
              <a:gd name="T80" fmla="*/ 821 w 1173"/>
              <a:gd name="T81" fmla="*/ 633 h 1192"/>
              <a:gd name="T82" fmla="*/ 853 w 1173"/>
              <a:gd name="T83" fmla="*/ 820 h 1192"/>
              <a:gd name="T84" fmla="*/ 868 w 1173"/>
              <a:gd name="T85" fmla="*/ 992 h 1192"/>
              <a:gd name="T86" fmla="*/ 868 w 1173"/>
              <a:gd name="T87" fmla="*/ 1119 h 1192"/>
              <a:gd name="T88" fmla="*/ 911 w 1173"/>
              <a:gd name="T89" fmla="*/ 1058 h 1192"/>
              <a:gd name="T90" fmla="*/ 953 w 1173"/>
              <a:gd name="T91" fmla="*/ 827 h 1192"/>
              <a:gd name="T92" fmla="*/ 944 w 1173"/>
              <a:gd name="T93" fmla="*/ 1095 h 1192"/>
              <a:gd name="T94" fmla="*/ 960 w 1173"/>
              <a:gd name="T95" fmla="*/ 1177 h 1192"/>
              <a:gd name="T96" fmla="*/ 1003 w 1173"/>
              <a:gd name="T97" fmla="*/ 1097 h 1192"/>
              <a:gd name="T98" fmla="*/ 1050 w 1173"/>
              <a:gd name="T99" fmla="*/ 824 h 1192"/>
              <a:gd name="T100" fmla="*/ 1090 w 1173"/>
              <a:gd name="T101" fmla="*/ 628 h 1192"/>
              <a:gd name="T102" fmla="*/ 1087 w 1173"/>
              <a:gd name="T103" fmla="*/ 495 h 1192"/>
              <a:gd name="T104" fmla="*/ 1127 w 1173"/>
              <a:gd name="T105" fmla="*/ 690 h 1192"/>
              <a:gd name="T106" fmla="*/ 1140 w 1173"/>
              <a:gd name="T107" fmla="*/ 715 h 1192"/>
              <a:gd name="T108" fmla="*/ 1127 w 1173"/>
              <a:gd name="T109" fmla="*/ 742 h 1192"/>
              <a:gd name="T110" fmla="*/ 1173 w 1173"/>
              <a:gd name="T111" fmla="*/ 623 h 1192"/>
              <a:gd name="T112" fmla="*/ 1115 w 1173"/>
              <a:gd name="T113" fmla="*/ 289 h 1192"/>
              <a:gd name="T114" fmla="*/ 1029 w 1173"/>
              <a:gd name="T115" fmla="*/ 217 h 1192"/>
              <a:gd name="T116" fmla="*/ 381 w 1173"/>
              <a:gd name="T117" fmla="*/ 769 h 1192"/>
              <a:gd name="T118" fmla="*/ 342 w 1173"/>
              <a:gd name="T119" fmla="*/ 651 h 1192"/>
              <a:gd name="T120" fmla="*/ 360 w 1173"/>
              <a:gd name="T121" fmla="*/ 669 h 1192"/>
              <a:gd name="T122" fmla="*/ 225 w 1173"/>
              <a:gd name="T123" fmla="*/ 772 h 1192"/>
              <a:gd name="T124" fmla="*/ 221 w 1173"/>
              <a:gd name="T125" fmla="*/ 902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73" h="1192">
                <a:moveTo>
                  <a:pt x="1039" y="164"/>
                </a:moveTo>
                <a:lnTo>
                  <a:pt x="1038" y="164"/>
                </a:lnTo>
                <a:lnTo>
                  <a:pt x="1038" y="164"/>
                </a:lnTo>
                <a:lnTo>
                  <a:pt x="1039" y="164"/>
                </a:lnTo>
                <a:lnTo>
                  <a:pt x="1039" y="164"/>
                </a:lnTo>
                <a:lnTo>
                  <a:pt x="1039" y="164"/>
                </a:lnTo>
                <a:close/>
                <a:moveTo>
                  <a:pt x="1031" y="168"/>
                </a:moveTo>
                <a:lnTo>
                  <a:pt x="1038" y="164"/>
                </a:lnTo>
                <a:lnTo>
                  <a:pt x="1038" y="164"/>
                </a:lnTo>
                <a:lnTo>
                  <a:pt x="1037" y="161"/>
                </a:lnTo>
                <a:lnTo>
                  <a:pt x="1035" y="151"/>
                </a:lnTo>
                <a:lnTo>
                  <a:pt x="1035" y="151"/>
                </a:lnTo>
                <a:lnTo>
                  <a:pt x="1031" y="137"/>
                </a:lnTo>
                <a:lnTo>
                  <a:pt x="1025" y="121"/>
                </a:lnTo>
                <a:lnTo>
                  <a:pt x="1023" y="114"/>
                </a:lnTo>
                <a:lnTo>
                  <a:pt x="1018" y="106"/>
                </a:lnTo>
                <a:lnTo>
                  <a:pt x="1013" y="99"/>
                </a:lnTo>
                <a:lnTo>
                  <a:pt x="1007" y="92"/>
                </a:lnTo>
                <a:lnTo>
                  <a:pt x="1007" y="92"/>
                </a:lnTo>
                <a:lnTo>
                  <a:pt x="996" y="80"/>
                </a:lnTo>
                <a:lnTo>
                  <a:pt x="987" y="72"/>
                </a:lnTo>
                <a:lnTo>
                  <a:pt x="977" y="66"/>
                </a:lnTo>
                <a:lnTo>
                  <a:pt x="967" y="62"/>
                </a:lnTo>
                <a:lnTo>
                  <a:pt x="967" y="62"/>
                </a:lnTo>
                <a:lnTo>
                  <a:pt x="962" y="60"/>
                </a:lnTo>
                <a:lnTo>
                  <a:pt x="956" y="60"/>
                </a:lnTo>
                <a:lnTo>
                  <a:pt x="944" y="58"/>
                </a:lnTo>
                <a:lnTo>
                  <a:pt x="932" y="60"/>
                </a:lnTo>
                <a:lnTo>
                  <a:pt x="932" y="60"/>
                </a:lnTo>
                <a:lnTo>
                  <a:pt x="929" y="60"/>
                </a:lnTo>
                <a:lnTo>
                  <a:pt x="918" y="62"/>
                </a:lnTo>
                <a:lnTo>
                  <a:pt x="906" y="67"/>
                </a:lnTo>
                <a:lnTo>
                  <a:pt x="901" y="69"/>
                </a:lnTo>
                <a:lnTo>
                  <a:pt x="898" y="73"/>
                </a:lnTo>
                <a:lnTo>
                  <a:pt x="898" y="73"/>
                </a:lnTo>
                <a:lnTo>
                  <a:pt x="890" y="84"/>
                </a:lnTo>
                <a:lnTo>
                  <a:pt x="884" y="97"/>
                </a:lnTo>
                <a:lnTo>
                  <a:pt x="878" y="110"/>
                </a:lnTo>
                <a:lnTo>
                  <a:pt x="875" y="122"/>
                </a:lnTo>
                <a:lnTo>
                  <a:pt x="875" y="122"/>
                </a:lnTo>
                <a:lnTo>
                  <a:pt x="874" y="132"/>
                </a:lnTo>
                <a:lnTo>
                  <a:pt x="874" y="140"/>
                </a:lnTo>
                <a:lnTo>
                  <a:pt x="876" y="149"/>
                </a:lnTo>
                <a:lnTo>
                  <a:pt x="877" y="151"/>
                </a:lnTo>
                <a:lnTo>
                  <a:pt x="880" y="152"/>
                </a:lnTo>
                <a:lnTo>
                  <a:pt x="880" y="152"/>
                </a:lnTo>
                <a:lnTo>
                  <a:pt x="884" y="155"/>
                </a:lnTo>
                <a:lnTo>
                  <a:pt x="887" y="157"/>
                </a:lnTo>
                <a:lnTo>
                  <a:pt x="889" y="162"/>
                </a:lnTo>
                <a:lnTo>
                  <a:pt x="889" y="162"/>
                </a:lnTo>
                <a:lnTo>
                  <a:pt x="894" y="167"/>
                </a:lnTo>
                <a:lnTo>
                  <a:pt x="898" y="169"/>
                </a:lnTo>
                <a:lnTo>
                  <a:pt x="900" y="171"/>
                </a:lnTo>
                <a:lnTo>
                  <a:pt x="902" y="176"/>
                </a:lnTo>
                <a:lnTo>
                  <a:pt x="902" y="176"/>
                </a:lnTo>
                <a:lnTo>
                  <a:pt x="904" y="180"/>
                </a:lnTo>
                <a:lnTo>
                  <a:pt x="906" y="182"/>
                </a:lnTo>
                <a:lnTo>
                  <a:pt x="912" y="191"/>
                </a:lnTo>
                <a:lnTo>
                  <a:pt x="924" y="203"/>
                </a:lnTo>
                <a:lnTo>
                  <a:pt x="924" y="203"/>
                </a:lnTo>
                <a:lnTo>
                  <a:pt x="935" y="211"/>
                </a:lnTo>
                <a:lnTo>
                  <a:pt x="942" y="216"/>
                </a:lnTo>
                <a:lnTo>
                  <a:pt x="942" y="216"/>
                </a:lnTo>
                <a:lnTo>
                  <a:pt x="918" y="224"/>
                </a:lnTo>
                <a:lnTo>
                  <a:pt x="918" y="224"/>
                </a:lnTo>
                <a:lnTo>
                  <a:pt x="892" y="228"/>
                </a:lnTo>
                <a:lnTo>
                  <a:pt x="872" y="231"/>
                </a:lnTo>
                <a:lnTo>
                  <a:pt x="865" y="234"/>
                </a:lnTo>
                <a:lnTo>
                  <a:pt x="862" y="236"/>
                </a:lnTo>
                <a:lnTo>
                  <a:pt x="862" y="236"/>
                </a:lnTo>
                <a:lnTo>
                  <a:pt x="853" y="243"/>
                </a:lnTo>
                <a:lnTo>
                  <a:pt x="845" y="254"/>
                </a:lnTo>
                <a:lnTo>
                  <a:pt x="835" y="268"/>
                </a:lnTo>
                <a:lnTo>
                  <a:pt x="827" y="282"/>
                </a:lnTo>
                <a:lnTo>
                  <a:pt x="827" y="282"/>
                </a:lnTo>
                <a:lnTo>
                  <a:pt x="819" y="298"/>
                </a:lnTo>
                <a:lnTo>
                  <a:pt x="809" y="326"/>
                </a:lnTo>
                <a:lnTo>
                  <a:pt x="779" y="406"/>
                </a:lnTo>
                <a:lnTo>
                  <a:pt x="734" y="527"/>
                </a:lnTo>
                <a:lnTo>
                  <a:pt x="734" y="527"/>
                </a:lnTo>
                <a:lnTo>
                  <a:pt x="727" y="547"/>
                </a:lnTo>
                <a:lnTo>
                  <a:pt x="723" y="555"/>
                </a:lnTo>
                <a:lnTo>
                  <a:pt x="722" y="561"/>
                </a:lnTo>
                <a:lnTo>
                  <a:pt x="722" y="561"/>
                </a:lnTo>
                <a:lnTo>
                  <a:pt x="720" y="584"/>
                </a:lnTo>
                <a:lnTo>
                  <a:pt x="720" y="584"/>
                </a:lnTo>
                <a:lnTo>
                  <a:pt x="720" y="588"/>
                </a:lnTo>
                <a:lnTo>
                  <a:pt x="719" y="592"/>
                </a:lnTo>
                <a:lnTo>
                  <a:pt x="716" y="596"/>
                </a:lnTo>
                <a:lnTo>
                  <a:pt x="716" y="596"/>
                </a:lnTo>
                <a:lnTo>
                  <a:pt x="711" y="599"/>
                </a:lnTo>
                <a:lnTo>
                  <a:pt x="709" y="602"/>
                </a:lnTo>
                <a:lnTo>
                  <a:pt x="704" y="605"/>
                </a:lnTo>
                <a:lnTo>
                  <a:pt x="698" y="611"/>
                </a:lnTo>
                <a:lnTo>
                  <a:pt x="698" y="611"/>
                </a:lnTo>
                <a:lnTo>
                  <a:pt x="692" y="618"/>
                </a:lnTo>
                <a:lnTo>
                  <a:pt x="687" y="622"/>
                </a:lnTo>
                <a:lnTo>
                  <a:pt x="684" y="626"/>
                </a:lnTo>
                <a:lnTo>
                  <a:pt x="682" y="628"/>
                </a:lnTo>
                <a:lnTo>
                  <a:pt x="682" y="632"/>
                </a:lnTo>
                <a:lnTo>
                  <a:pt x="682" y="632"/>
                </a:lnTo>
                <a:lnTo>
                  <a:pt x="685" y="642"/>
                </a:lnTo>
                <a:lnTo>
                  <a:pt x="686" y="646"/>
                </a:lnTo>
                <a:lnTo>
                  <a:pt x="686" y="646"/>
                </a:lnTo>
                <a:lnTo>
                  <a:pt x="691" y="668"/>
                </a:lnTo>
                <a:lnTo>
                  <a:pt x="691" y="668"/>
                </a:lnTo>
                <a:lnTo>
                  <a:pt x="691" y="669"/>
                </a:lnTo>
                <a:lnTo>
                  <a:pt x="692" y="670"/>
                </a:lnTo>
                <a:lnTo>
                  <a:pt x="693" y="672"/>
                </a:lnTo>
                <a:lnTo>
                  <a:pt x="691" y="676"/>
                </a:lnTo>
                <a:lnTo>
                  <a:pt x="691" y="676"/>
                </a:lnTo>
                <a:lnTo>
                  <a:pt x="687" y="683"/>
                </a:lnTo>
                <a:lnTo>
                  <a:pt x="685" y="688"/>
                </a:lnTo>
                <a:lnTo>
                  <a:pt x="685" y="688"/>
                </a:lnTo>
                <a:lnTo>
                  <a:pt x="681" y="690"/>
                </a:lnTo>
                <a:lnTo>
                  <a:pt x="675" y="694"/>
                </a:lnTo>
                <a:lnTo>
                  <a:pt x="666" y="700"/>
                </a:lnTo>
                <a:lnTo>
                  <a:pt x="666" y="700"/>
                </a:lnTo>
                <a:lnTo>
                  <a:pt x="652" y="706"/>
                </a:lnTo>
                <a:lnTo>
                  <a:pt x="638" y="712"/>
                </a:lnTo>
                <a:lnTo>
                  <a:pt x="638" y="712"/>
                </a:lnTo>
                <a:lnTo>
                  <a:pt x="633" y="713"/>
                </a:lnTo>
                <a:lnTo>
                  <a:pt x="625" y="715"/>
                </a:lnTo>
                <a:lnTo>
                  <a:pt x="614" y="716"/>
                </a:lnTo>
                <a:lnTo>
                  <a:pt x="614" y="716"/>
                </a:lnTo>
                <a:lnTo>
                  <a:pt x="615" y="711"/>
                </a:lnTo>
                <a:lnTo>
                  <a:pt x="616" y="705"/>
                </a:lnTo>
                <a:lnTo>
                  <a:pt x="620" y="697"/>
                </a:lnTo>
                <a:lnTo>
                  <a:pt x="620" y="697"/>
                </a:lnTo>
                <a:lnTo>
                  <a:pt x="625" y="686"/>
                </a:lnTo>
                <a:lnTo>
                  <a:pt x="627" y="675"/>
                </a:lnTo>
                <a:lnTo>
                  <a:pt x="628" y="663"/>
                </a:lnTo>
                <a:lnTo>
                  <a:pt x="626" y="651"/>
                </a:lnTo>
                <a:lnTo>
                  <a:pt x="626" y="651"/>
                </a:lnTo>
                <a:lnTo>
                  <a:pt x="619" y="629"/>
                </a:lnTo>
                <a:lnTo>
                  <a:pt x="616" y="624"/>
                </a:lnTo>
                <a:lnTo>
                  <a:pt x="614" y="622"/>
                </a:lnTo>
                <a:lnTo>
                  <a:pt x="614" y="622"/>
                </a:lnTo>
                <a:lnTo>
                  <a:pt x="608" y="617"/>
                </a:lnTo>
                <a:lnTo>
                  <a:pt x="596" y="609"/>
                </a:lnTo>
                <a:lnTo>
                  <a:pt x="596" y="609"/>
                </a:lnTo>
                <a:lnTo>
                  <a:pt x="585" y="600"/>
                </a:lnTo>
                <a:lnTo>
                  <a:pt x="583" y="599"/>
                </a:lnTo>
                <a:lnTo>
                  <a:pt x="579" y="598"/>
                </a:lnTo>
                <a:lnTo>
                  <a:pt x="579" y="598"/>
                </a:lnTo>
                <a:lnTo>
                  <a:pt x="573" y="598"/>
                </a:lnTo>
                <a:lnTo>
                  <a:pt x="565" y="597"/>
                </a:lnTo>
                <a:lnTo>
                  <a:pt x="565" y="597"/>
                </a:lnTo>
                <a:lnTo>
                  <a:pt x="550" y="596"/>
                </a:lnTo>
                <a:lnTo>
                  <a:pt x="542" y="594"/>
                </a:lnTo>
                <a:lnTo>
                  <a:pt x="536" y="596"/>
                </a:lnTo>
                <a:lnTo>
                  <a:pt x="536" y="596"/>
                </a:lnTo>
                <a:lnTo>
                  <a:pt x="525" y="600"/>
                </a:lnTo>
                <a:lnTo>
                  <a:pt x="519" y="604"/>
                </a:lnTo>
                <a:lnTo>
                  <a:pt x="519" y="604"/>
                </a:lnTo>
                <a:lnTo>
                  <a:pt x="519" y="604"/>
                </a:lnTo>
                <a:lnTo>
                  <a:pt x="519" y="604"/>
                </a:lnTo>
                <a:lnTo>
                  <a:pt x="518" y="605"/>
                </a:lnTo>
                <a:lnTo>
                  <a:pt x="514" y="609"/>
                </a:lnTo>
                <a:lnTo>
                  <a:pt x="514" y="609"/>
                </a:lnTo>
                <a:lnTo>
                  <a:pt x="507" y="617"/>
                </a:lnTo>
                <a:lnTo>
                  <a:pt x="503" y="623"/>
                </a:lnTo>
                <a:lnTo>
                  <a:pt x="503" y="623"/>
                </a:lnTo>
                <a:lnTo>
                  <a:pt x="500" y="630"/>
                </a:lnTo>
                <a:lnTo>
                  <a:pt x="496" y="638"/>
                </a:lnTo>
                <a:lnTo>
                  <a:pt x="496" y="638"/>
                </a:lnTo>
                <a:lnTo>
                  <a:pt x="493" y="645"/>
                </a:lnTo>
                <a:lnTo>
                  <a:pt x="491" y="652"/>
                </a:lnTo>
                <a:lnTo>
                  <a:pt x="491" y="652"/>
                </a:lnTo>
                <a:lnTo>
                  <a:pt x="490" y="658"/>
                </a:lnTo>
                <a:lnTo>
                  <a:pt x="490" y="664"/>
                </a:lnTo>
                <a:lnTo>
                  <a:pt x="490" y="664"/>
                </a:lnTo>
                <a:lnTo>
                  <a:pt x="490" y="672"/>
                </a:lnTo>
                <a:lnTo>
                  <a:pt x="490" y="677"/>
                </a:lnTo>
                <a:lnTo>
                  <a:pt x="490" y="682"/>
                </a:lnTo>
                <a:lnTo>
                  <a:pt x="490" y="682"/>
                </a:lnTo>
                <a:lnTo>
                  <a:pt x="494" y="692"/>
                </a:lnTo>
                <a:lnTo>
                  <a:pt x="495" y="697"/>
                </a:lnTo>
                <a:lnTo>
                  <a:pt x="497" y="700"/>
                </a:lnTo>
                <a:lnTo>
                  <a:pt x="497" y="700"/>
                </a:lnTo>
                <a:lnTo>
                  <a:pt x="501" y="705"/>
                </a:lnTo>
                <a:lnTo>
                  <a:pt x="502" y="710"/>
                </a:lnTo>
                <a:lnTo>
                  <a:pt x="505" y="715"/>
                </a:lnTo>
                <a:lnTo>
                  <a:pt x="506" y="716"/>
                </a:lnTo>
                <a:lnTo>
                  <a:pt x="506" y="716"/>
                </a:lnTo>
                <a:lnTo>
                  <a:pt x="511" y="722"/>
                </a:lnTo>
                <a:lnTo>
                  <a:pt x="514" y="725"/>
                </a:lnTo>
                <a:lnTo>
                  <a:pt x="514" y="725"/>
                </a:lnTo>
                <a:lnTo>
                  <a:pt x="506" y="729"/>
                </a:lnTo>
                <a:lnTo>
                  <a:pt x="494" y="734"/>
                </a:lnTo>
                <a:lnTo>
                  <a:pt x="494" y="734"/>
                </a:lnTo>
                <a:lnTo>
                  <a:pt x="479" y="740"/>
                </a:lnTo>
                <a:lnTo>
                  <a:pt x="470" y="743"/>
                </a:lnTo>
                <a:lnTo>
                  <a:pt x="463" y="747"/>
                </a:lnTo>
                <a:lnTo>
                  <a:pt x="463" y="747"/>
                </a:lnTo>
                <a:lnTo>
                  <a:pt x="448" y="754"/>
                </a:lnTo>
                <a:lnTo>
                  <a:pt x="440" y="758"/>
                </a:lnTo>
                <a:lnTo>
                  <a:pt x="435" y="760"/>
                </a:lnTo>
                <a:lnTo>
                  <a:pt x="435" y="760"/>
                </a:lnTo>
                <a:lnTo>
                  <a:pt x="429" y="765"/>
                </a:lnTo>
                <a:lnTo>
                  <a:pt x="424" y="769"/>
                </a:lnTo>
                <a:lnTo>
                  <a:pt x="424" y="769"/>
                </a:lnTo>
                <a:lnTo>
                  <a:pt x="425" y="763"/>
                </a:lnTo>
                <a:lnTo>
                  <a:pt x="426" y="758"/>
                </a:lnTo>
                <a:lnTo>
                  <a:pt x="425" y="751"/>
                </a:lnTo>
                <a:lnTo>
                  <a:pt x="425" y="751"/>
                </a:lnTo>
                <a:lnTo>
                  <a:pt x="420" y="733"/>
                </a:lnTo>
                <a:lnTo>
                  <a:pt x="417" y="722"/>
                </a:lnTo>
                <a:lnTo>
                  <a:pt x="417" y="722"/>
                </a:lnTo>
                <a:lnTo>
                  <a:pt x="413" y="715"/>
                </a:lnTo>
                <a:lnTo>
                  <a:pt x="412" y="710"/>
                </a:lnTo>
                <a:lnTo>
                  <a:pt x="412" y="707"/>
                </a:lnTo>
                <a:lnTo>
                  <a:pt x="412" y="707"/>
                </a:lnTo>
                <a:lnTo>
                  <a:pt x="416" y="705"/>
                </a:lnTo>
                <a:lnTo>
                  <a:pt x="417" y="703"/>
                </a:lnTo>
                <a:lnTo>
                  <a:pt x="418" y="697"/>
                </a:lnTo>
                <a:lnTo>
                  <a:pt x="418" y="697"/>
                </a:lnTo>
                <a:lnTo>
                  <a:pt x="417" y="683"/>
                </a:lnTo>
                <a:lnTo>
                  <a:pt x="416" y="663"/>
                </a:lnTo>
                <a:lnTo>
                  <a:pt x="416" y="663"/>
                </a:lnTo>
                <a:lnTo>
                  <a:pt x="414" y="660"/>
                </a:lnTo>
                <a:lnTo>
                  <a:pt x="414" y="658"/>
                </a:lnTo>
                <a:lnTo>
                  <a:pt x="414" y="658"/>
                </a:lnTo>
                <a:lnTo>
                  <a:pt x="412" y="644"/>
                </a:lnTo>
                <a:lnTo>
                  <a:pt x="412" y="644"/>
                </a:lnTo>
                <a:lnTo>
                  <a:pt x="410" y="639"/>
                </a:lnTo>
                <a:lnTo>
                  <a:pt x="407" y="634"/>
                </a:lnTo>
                <a:lnTo>
                  <a:pt x="402" y="626"/>
                </a:lnTo>
                <a:lnTo>
                  <a:pt x="396" y="621"/>
                </a:lnTo>
                <a:lnTo>
                  <a:pt x="394" y="620"/>
                </a:lnTo>
                <a:lnTo>
                  <a:pt x="394" y="620"/>
                </a:lnTo>
                <a:lnTo>
                  <a:pt x="372" y="569"/>
                </a:lnTo>
                <a:lnTo>
                  <a:pt x="356" y="532"/>
                </a:lnTo>
                <a:lnTo>
                  <a:pt x="346" y="513"/>
                </a:lnTo>
                <a:lnTo>
                  <a:pt x="346" y="513"/>
                </a:lnTo>
                <a:lnTo>
                  <a:pt x="345" y="505"/>
                </a:lnTo>
                <a:lnTo>
                  <a:pt x="341" y="490"/>
                </a:lnTo>
                <a:lnTo>
                  <a:pt x="335" y="441"/>
                </a:lnTo>
                <a:lnTo>
                  <a:pt x="321" y="334"/>
                </a:lnTo>
                <a:lnTo>
                  <a:pt x="321" y="334"/>
                </a:lnTo>
                <a:lnTo>
                  <a:pt x="334" y="328"/>
                </a:lnTo>
                <a:lnTo>
                  <a:pt x="338" y="325"/>
                </a:lnTo>
                <a:lnTo>
                  <a:pt x="340" y="323"/>
                </a:lnTo>
                <a:lnTo>
                  <a:pt x="342" y="319"/>
                </a:lnTo>
                <a:lnTo>
                  <a:pt x="342" y="316"/>
                </a:lnTo>
                <a:lnTo>
                  <a:pt x="342" y="316"/>
                </a:lnTo>
                <a:lnTo>
                  <a:pt x="341" y="301"/>
                </a:lnTo>
                <a:lnTo>
                  <a:pt x="340" y="296"/>
                </a:lnTo>
                <a:lnTo>
                  <a:pt x="340" y="296"/>
                </a:lnTo>
                <a:lnTo>
                  <a:pt x="339" y="275"/>
                </a:lnTo>
                <a:lnTo>
                  <a:pt x="338" y="257"/>
                </a:lnTo>
                <a:lnTo>
                  <a:pt x="336" y="241"/>
                </a:lnTo>
                <a:lnTo>
                  <a:pt x="336" y="241"/>
                </a:lnTo>
                <a:lnTo>
                  <a:pt x="336" y="235"/>
                </a:lnTo>
                <a:lnTo>
                  <a:pt x="336" y="231"/>
                </a:lnTo>
                <a:lnTo>
                  <a:pt x="339" y="225"/>
                </a:lnTo>
                <a:lnTo>
                  <a:pt x="339" y="224"/>
                </a:lnTo>
                <a:lnTo>
                  <a:pt x="339" y="222"/>
                </a:lnTo>
                <a:lnTo>
                  <a:pt x="336" y="218"/>
                </a:lnTo>
                <a:lnTo>
                  <a:pt x="333" y="215"/>
                </a:lnTo>
                <a:lnTo>
                  <a:pt x="333" y="215"/>
                </a:lnTo>
                <a:lnTo>
                  <a:pt x="328" y="210"/>
                </a:lnTo>
                <a:lnTo>
                  <a:pt x="320" y="206"/>
                </a:lnTo>
                <a:lnTo>
                  <a:pt x="312" y="204"/>
                </a:lnTo>
                <a:lnTo>
                  <a:pt x="304" y="203"/>
                </a:lnTo>
                <a:lnTo>
                  <a:pt x="288" y="200"/>
                </a:lnTo>
                <a:lnTo>
                  <a:pt x="281" y="198"/>
                </a:lnTo>
                <a:lnTo>
                  <a:pt x="281" y="198"/>
                </a:lnTo>
                <a:lnTo>
                  <a:pt x="270" y="193"/>
                </a:lnTo>
                <a:lnTo>
                  <a:pt x="262" y="188"/>
                </a:lnTo>
                <a:lnTo>
                  <a:pt x="253" y="163"/>
                </a:lnTo>
                <a:lnTo>
                  <a:pt x="253" y="163"/>
                </a:lnTo>
                <a:lnTo>
                  <a:pt x="259" y="155"/>
                </a:lnTo>
                <a:lnTo>
                  <a:pt x="265" y="149"/>
                </a:lnTo>
                <a:lnTo>
                  <a:pt x="273" y="143"/>
                </a:lnTo>
                <a:lnTo>
                  <a:pt x="273" y="143"/>
                </a:lnTo>
                <a:lnTo>
                  <a:pt x="276" y="140"/>
                </a:lnTo>
                <a:lnTo>
                  <a:pt x="280" y="134"/>
                </a:lnTo>
                <a:lnTo>
                  <a:pt x="288" y="121"/>
                </a:lnTo>
                <a:lnTo>
                  <a:pt x="292" y="114"/>
                </a:lnTo>
                <a:lnTo>
                  <a:pt x="294" y="106"/>
                </a:lnTo>
                <a:lnTo>
                  <a:pt x="294" y="100"/>
                </a:lnTo>
                <a:lnTo>
                  <a:pt x="294" y="97"/>
                </a:lnTo>
                <a:lnTo>
                  <a:pt x="294" y="97"/>
                </a:lnTo>
                <a:lnTo>
                  <a:pt x="291" y="92"/>
                </a:lnTo>
                <a:lnTo>
                  <a:pt x="288" y="91"/>
                </a:lnTo>
                <a:lnTo>
                  <a:pt x="288" y="91"/>
                </a:lnTo>
                <a:lnTo>
                  <a:pt x="287" y="90"/>
                </a:lnTo>
                <a:lnTo>
                  <a:pt x="286" y="87"/>
                </a:lnTo>
                <a:lnTo>
                  <a:pt x="287" y="81"/>
                </a:lnTo>
                <a:lnTo>
                  <a:pt x="288" y="73"/>
                </a:lnTo>
                <a:lnTo>
                  <a:pt x="288" y="61"/>
                </a:lnTo>
                <a:lnTo>
                  <a:pt x="288" y="61"/>
                </a:lnTo>
                <a:lnTo>
                  <a:pt x="287" y="52"/>
                </a:lnTo>
                <a:lnTo>
                  <a:pt x="287" y="48"/>
                </a:lnTo>
                <a:lnTo>
                  <a:pt x="285" y="43"/>
                </a:lnTo>
                <a:lnTo>
                  <a:pt x="277" y="36"/>
                </a:lnTo>
                <a:lnTo>
                  <a:pt x="277" y="36"/>
                </a:lnTo>
                <a:lnTo>
                  <a:pt x="263" y="18"/>
                </a:lnTo>
                <a:lnTo>
                  <a:pt x="258" y="13"/>
                </a:lnTo>
                <a:lnTo>
                  <a:pt x="256" y="9"/>
                </a:lnTo>
                <a:lnTo>
                  <a:pt x="256" y="9"/>
                </a:lnTo>
                <a:lnTo>
                  <a:pt x="249" y="6"/>
                </a:lnTo>
                <a:lnTo>
                  <a:pt x="244" y="3"/>
                </a:lnTo>
                <a:lnTo>
                  <a:pt x="239" y="3"/>
                </a:lnTo>
                <a:lnTo>
                  <a:pt x="239" y="3"/>
                </a:lnTo>
                <a:lnTo>
                  <a:pt x="222" y="1"/>
                </a:lnTo>
                <a:lnTo>
                  <a:pt x="210" y="0"/>
                </a:lnTo>
                <a:lnTo>
                  <a:pt x="210" y="0"/>
                </a:lnTo>
                <a:lnTo>
                  <a:pt x="191" y="13"/>
                </a:lnTo>
                <a:lnTo>
                  <a:pt x="177" y="22"/>
                </a:lnTo>
                <a:lnTo>
                  <a:pt x="168" y="28"/>
                </a:lnTo>
                <a:lnTo>
                  <a:pt x="168" y="28"/>
                </a:lnTo>
                <a:lnTo>
                  <a:pt x="160" y="34"/>
                </a:lnTo>
                <a:lnTo>
                  <a:pt x="157" y="39"/>
                </a:lnTo>
                <a:lnTo>
                  <a:pt x="155" y="45"/>
                </a:lnTo>
                <a:lnTo>
                  <a:pt x="155" y="45"/>
                </a:lnTo>
                <a:lnTo>
                  <a:pt x="152" y="66"/>
                </a:lnTo>
                <a:lnTo>
                  <a:pt x="151" y="78"/>
                </a:lnTo>
                <a:lnTo>
                  <a:pt x="151" y="78"/>
                </a:lnTo>
                <a:lnTo>
                  <a:pt x="150" y="76"/>
                </a:lnTo>
                <a:lnTo>
                  <a:pt x="145" y="74"/>
                </a:lnTo>
                <a:lnTo>
                  <a:pt x="143" y="73"/>
                </a:lnTo>
                <a:lnTo>
                  <a:pt x="140" y="73"/>
                </a:lnTo>
                <a:lnTo>
                  <a:pt x="139" y="74"/>
                </a:lnTo>
                <a:lnTo>
                  <a:pt x="138" y="78"/>
                </a:lnTo>
                <a:lnTo>
                  <a:pt x="138" y="78"/>
                </a:lnTo>
                <a:lnTo>
                  <a:pt x="138" y="82"/>
                </a:lnTo>
                <a:lnTo>
                  <a:pt x="139" y="87"/>
                </a:lnTo>
                <a:lnTo>
                  <a:pt x="143" y="99"/>
                </a:lnTo>
                <a:lnTo>
                  <a:pt x="148" y="110"/>
                </a:lnTo>
                <a:lnTo>
                  <a:pt x="151" y="117"/>
                </a:lnTo>
                <a:lnTo>
                  <a:pt x="151" y="117"/>
                </a:lnTo>
                <a:lnTo>
                  <a:pt x="154" y="120"/>
                </a:lnTo>
                <a:lnTo>
                  <a:pt x="156" y="120"/>
                </a:lnTo>
                <a:lnTo>
                  <a:pt x="158" y="120"/>
                </a:lnTo>
                <a:lnTo>
                  <a:pt x="158" y="129"/>
                </a:lnTo>
                <a:lnTo>
                  <a:pt x="158" y="129"/>
                </a:lnTo>
                <a:lnTo>
                  <a:pt x="155" y="133"/>
                </a:lnTo>
                <a:lnTo>
                  <a:pt x="152" y="135"/>
                </a:lnTo>
                <a:lnTo>
                  <a:pt x="151" y="140"/>
                </a:lnTo>
                <a:lnTo>
                  <a:pt x="151" y="140"/>
                </a:lnTo>
                <a:lnTo>
                  <a:pt x="150" y="147"/>
                </a:lnTo>
                <a:lnTo>
                  <a:pt x="150" y="151"/>
                </a:lnTo>
                <a:lnTo>
                  <a:pt x="148" y="156"/>
                </a:lnTo>
                <a:lnTo>
                  <a:pt x="148" y="156"/>
                </a:lnTo>
                <a:lnTo>
                  <a:pt x="142" y="169"/>
                </a:lnTo>
                <a:lnTo>
                  <a:pt x="142" y="169"/>
                </a:lnTo>
                <a:lnTo>
                  <a:pt x="130" y="175"/>
                </a:lnTo>
                <a:lnTo>
                  <a:pt x="101" y="191"/>
                </a:lnTo>
                <a:lnTo>
                  <a:pt x="85" y="200"/>
                </a:lnTo>
                <a:lnTo>
                  <a:pt x="70" y="211"/>
                </a:lnTo>
                <a:lnTo>
                  <a:pt x="56" y="223"/>
                </a:lnTo>
                <a:lnTo>
                  <a:pt x="52" y="228"/>
                </a:lnTo>
                <a:lnTo>
                  <a:pt x="48" y="234"/>
                </a:lnTo>
                <a:lnTo>
                  <a:pt x="48" y="234"/>
                </a:lnTo>
                <a:lnTo>
                  <a:pt x="34" y="263"/>
                </a:lnTo>
                <a:lnTo>
                  <a:pt x="19" y="298"/>
                </a:lnTo>
                <a:lnTo>
                  <a:pt x="13" y="313"/>
                </a:lnTo>
                <a:lnTo>
                  <a:pt x="8" y="328"/>
                </a:lnTo>
                <a:lnTo>
                  <a:pt x="7" y="337"/>
                </a:lnTo>
                <a:lnTo>
                  <a:pt x="7" y="340"/>
                </a:lnTo>
                <a:lnTo>
                  <a:pt x="8" y="342"/>
                </a:lnTo>
                <a:lnTo>
                  <a:pt x="18" y="346"/>
                </a:lnTo>
                <a:lnTo>
                  <a:pt x="18" y="346"/>
                </a:lnTo>
                <a:lnTo>
                  <a:pt x="11" y="376"/>
                </a:lnTo>
                <a:lnTo>
                  <a:pt x="5" y="406"/>
                </a:lnTo>
                <a:lnTo>
                  <a:pt x="1" y="432"/>
                </a:lnTo>
                <a:lnTo>
                  <a:pt x="0" y="441"/>
                </a:lnTo>
                <a:lnTo>
                  <a:pt x="0" y="447"/>
                </a:lnTo>
                <a:lnTo>
                  <a:pt x="0" y="447"/>
                </a:lnTo>
                <a:lnTo>
                  <a:pt x="5" y="455"/>
                </a:lnTo>
                <a:lnTo>
                  <a:pt x="13" y="468"/>
                </a:lnTo>
                <a:lnTo>
                  <a:pt x="40" y="507"/>
                </a:lnTo>
                <a:lnTo>
                  <a:pt x="40" y="507"/>
                </a:lnTo>
                <a:lnTo>
                  <a:pt x="46" y="557"/>
                </a:lnTo>
                <a:lnTo>
                  <a:pt x="52" y="592"/>
                </a:lnTo>
                <a:lnTo>
                  <a:pt x="52" y="592"/>
                </a:lnTo>
                <a:lnTo>
                  <a:pt x="53" y="602"/>
                </a:lnTo>
                <a:lnTo>
                  <a:pt x="55" y="611"/>
                </a:lnTo>
                <a:lnTo>
                  <a:pt x="58" y="621"/>
                </a:lnTo>
                <a:lnTo>
                  <a:pt x="61" y="628"/>
                </a:lnTo>
                <a:lnTo>
                  <a:pt x="61" y="628"/>
                </a:lnTo>
                <a:lnTo>
                  <a:pt x="64" y="634"/>
                </a:lnTo>
                <a:lnTo>
                  <a:pt x="67" y="638"/>
                </a:lnTo>
                <a:lnTo>
                  <a:pt x="71" y="641"/>
                </a:lnTo>
                <a:lnTo>
                  <a:pt x="71" y="641"/>
                </a:lnTo>
                <a:lnTo>
                  <a:pt x="71" y="647"/>
                </a:lnTo>
                <a:lnTo>
                  <a:pt x="71" y="660"/>
                </a:lnTo>
                <a:lnTo>
                  <a:pt x="72" y="678"/>
                </a:lnTo>
                <a:lnTo>
                  <a:pt x="74" y="686"/>
                </a:lnTo>
                <a:lnTo>
                  <a:pt x="77" y="693"/>
                </a:lnTo>
                <a:lnTo>
                  <a:pt x="77" y="693"/>
                </a:lnTo>
                <a:lnTo>
                  <a:pt x="83" y="703"/>
                </a:lnTo>
                <a:lnTo>
                  <a:pt x="86" y="709"/>
                </a:lnTo>
                <a:lnTo>
                  <a:pt x="89" y="712"/>
                </a:lnTo>
                <a:lnTo>
                  <a:pt x="90" y="716"/>
                </a:lnTo>
                <a:lnTo>
                  <a:pt x="90" y="716"/>
                </a:lnTo>
                <a:lnTo>
                  <a:pt x="88" y="747"/>
                </a:lnTo>
                <a:lnTo>
                  <a:pt x="86" y="773"/>
                </a:lnTo>
                <a:lnTo>
                  <a:pt x="86" y="801"/>
                </a:lnTo>
                <a:lnTo>
                  <a:pt x="86" y="801"/>
                </a:lnTo>
                <a:lnTo>
                  <a:pt x="88" y="861"/>
                </a:lnTo>
                <a:lnTo>
                  <a:pt x="90" y="894"/>
                </a:lnTo>
                <a:lnTo>
                  <a:pt x="91" y="908"/>
                </a:lnTo>
                <a:lnTo>
                  <a:pt x="94" y="921"/>
                </a:lnTo>
                <a:lnTo>
                  <a:pt x="94" y="921"/>
                </a:lnTo>
                <a:lnTo>
                  <a:pt x="98" y="952"/>
                </a:lnTo>
                <a:lnTo>
                  <a:pt x="103" y="989"/>
                </a:lnTo>
                <a:lnTo>
                  <a:pt x="109" y="1032"/>
                </a:lnTo>
                <a:lnTo>
                  <a:pt x="109" y="1032"/>
                </a:lnTo>
                <a:lnTo>
                  <a:pt x="108" y="1033"/>
                </a:lnTo>
                <a:lnTo>
                  <a:pt x="103" y="1037"/>
                </a:lnTo>
                <a:lnTo>
                  <a:pt x="98" y="1043"/>
                </a:lnTo>
                <a:lnTo>
                  <a:pt x="97" y="1046"/>
                </a:lnTo>
                <a:lnTo>
                  <a:pt x="96" y="1051"/>
                </a:lnTo>
                <a:lnTo>
                  <a:pt x="96" y="1051"/>
                </a:lnTo>
                <a:lnTo>
                  <a:pt x="96" y="1059"/>
                </a:lnTo>
                <a:lnTo>
                  <a:pt x="97" y="1067"/>
                </a:lnTo>
                <a:lnTo>
                  <a:pt x="100" y="1074"/>
                </a:lnTo>
                <a:lnTo>
                  <a:pt x="100" y="1074"/>
                </a:lnTo>
                <a:lnTo>
                  <a:pt x="116" y="1106"/>
                </a:lnTo>
                <a:lnTo>
                  <a:pt x="136" y="1139"/>
                </a:lnTo>
                <a:lnTo>
                  <a:pt x="136" y="1139"/>
                </a:lnTo>
                <a:lnTo>
                  <a:pt x="137" y="1146"/>
                </a:lnTo>
                <a:lnTo>
                  <a:pt x="138" y="1154"/>
                </a:lnTo>
                <a:lnTo>
                  <a:pt x="138" y="1165"/>
                </a:lnTo>
                <a:lnTo>
                  <a:pt x="138" y="1165"/>
                </a:lnTo>
                <a:lnTo>
                  <a:pt x="146" y="1172"/>
                </a:lnTo>
                <a:lnTo>
                  <a:pt x="156" y="1177"/>
                </a:lnTo>
                <a:lnTo>
                  <a:pt x="168" y="1182"/>
                </a:lnTo>
                <a:lnTo>
                  <a:pt x="168" y="1182"/>
                </a:lnTo>
                <a:lnTo>
                  <a:pt x="174" y="1183"/>
                </a:lnTo>
                <a:lnTo>
                  <a:pt x="180" y="1183"/>
                </a:lnTo>
                <a:lnTo>
                  <a:pt x="191" y="1182"/>
                </a:lnTo>
                <a:lnTo>
                  <a:pt x="197" y="1180"/>
                </a:lnTo>
                <a:lnTo>
                  <a:pt x="201" y="1178"/>
                </a:lnTo>
                <a:lnTo>
                  <a:pt x="201" y="1178"/>
                </a:lnTo>
                <a:lnTo>
                  <a:pt x="203" y="1181"/>
                </a:lnTo>
                <a:lnTo>
                  <a:pt x="209" y="1186"/>
                </a:lnTo>
                <a:lnTo>
                  <a:pt x="217" y="1190"/>
                </a:lnTo>
                <a:lnTo>
                  <a:pt x="221" y="1192"/>
                </a:lnTo>
                <a:lnTo>
                  <a:pt x="226" y="1192"/>
                </a:lnTo>
                <a:lnTo>
                  <a:pt x="226" y="1192"/>
                </a:lnTo>
                <a:lnTo>
                  <a:pt x="231" y="1190"/>
                </a:lnTo>
                <a:lnTo>
                  <a:pt x="233" y="1189"/>
                </a:lnTo>
                <a:lnTo>
                  <a:pt x="235" y="1187"/>
                </a:lnTo>
                <a:lnTo>
                  <a:pt x="237" y="1184"/>
                </a:lnTo>
                <a:lnTo>
                  <a:pt x="238" y="1182"/>
                </a:lnTo>
                <a:lnTo>
                  <a:pt x="238" y="1180"/>
                </a:lnTo>
                <a:lnTo>
                  <a:pt x="235" y="1175"/>
                </a:lnTo>
                <a:lnTo>
                  <a:pt x="235" y="1175"/>
                </a:lnTo>
                <a:lnTo>
                  <a:pt x="233" y="1169"/>
                </a:lnTo>
                <a:lnTo>
                  <a:pt x="229" y="1162"/>
                </a:lnTo>
                <a:lnTo>
                  <a:pt x="226" y="1152"/>
                </a:lnTo>
                <a:lnTo>
                  <a:pt x="226" y="1152"/>
                </a:lnTo>
                <a:lnTo>
                  <a:pt x="239" y="1152"/>
                </a:lnTo>
                <a:lnTo>
                  <a:pt x="249" y="1152"/>
                </a:lnTo>
                <a:lnTo>
                  <a:pt x="253" y="1151"/>
                </a:lnTo>
                <a:lnTo>
                  <a:pt x="256" y="1150"/>
                </a:lnTo>
                <a:lnTo>
                  <a:pt x="256" y="1150"/>
                </a:lnTo>
                <a:lnTo>
                  <a:pt x="258" y="1146"/>
                </a:lnTo>
                <a:lnTo>
                  <a:pt x="261" y="1144"/>
                </a:lnTo>
                <a:lnTo>
                  <a:pt x="261" y="1139"/>
                </a:lnTo>
                <a:lnTo>
                  <a:pt x="258" y="1133"/>
                </a:lnTo>
                <a:lnTo>
                  <a:pt x="258" y="1133"/>
                </a:lnTo>
                <a:lnTo>
                  <a:pt x="256" y="1127"/>
                </a:lnTo>
                <a:lnTo>
                  <a:pt x="253" y="1124"/>
                </a:lnTo>
                <a:lnTo>
                  <a:pt x="245" y="1119"/>
                </a:lnTo>
                <a:lnTo>
                  <a:pt x="245" y="1119"/>
                </a:lnTo>
                <a:lnTo>
                  <a:pt x="226" y="1110"/>
                </a:lnTo>
                <a:lnTo>
                  <a:pt x="226" y="1110"/>
                </a:lnTo>
                <a:lnTo>
                  <a:pt x="226" y="1106"/>
                </a:lnTo>
                <a:lnTo>
                  <a:pt x="223" y="1100"/>
                </a:lnTo>
                <a:lnTo>
                  <a:pt x="223" y="1100"/>
                </a:lnTo>
                <a:lnTo>
                  <a:pt x="216" y="1087"/>
                </a:lnTo>
                <a:lnTo>
                  <a:pt x="216" y="1087"/>
                </a:lnTo>
                <a:lnTo>
                  <a:pt x="213" y="1081"/>
                </a:lnTo>
                <a:lnTo>
                  <a:pt x="223" y="1081"/>
                </a:lnTo>
                <a:lnTo>
                  <a:pt x="223" y="1081"/>
                </a:lnTo>
                <a:lnTo>
                  <a:pt x="223" y="1074"/>
                </a:lnTo>
                <a:lnTo>
                  <a:pt x="226" y="1059"/>
                </a:lnTo>
                <a:lnTo>
                  <a:pt x="229" y="1043"/>
                </a:lnTo>
                <a:lnTo>
                  <a:pt x="233" y="1037"/>
                </a:lnTo>
                <a:lnTo>
                  <a:pt x="235" y="1032"/>
                </a:lnTo>
                <a:lnTo>
                  <a:pt x="235" y="1032"/>
                </a:lnTo>
                <a:lnTo>
                  <a:pt x="258" y="1009"/>
                </a:lnTo>
                <a:lnTo>
                  <a:pt x="300" y="964"/>
                </a:lnTo>
                <a:lnTo>
                  <a:pt x="363" y="895"/>
                </a:lnTo>
                <a:lnTo>
                  <a:pt x="363" y="895"/>
                </a:lnTo>
                <a:lnTo>
                  <a:pt x="368" y="886"/>
                </a:lnTo>
                <a:lnTo>
                  <a:pt x="374" y="877"/>
                </a:lnTo>
                <a:lnTo>
                  <a:pt x="378" y="866"/>
                </a:lnTo>
                <a:lnTo>
                  <a:pt x="378" y="866"/>
                </a:lnTo>
                <a:lnTo>
                  <a:pt x="384" y="841"/>
                </a:lnTo>
                <a:lnTo>
                  <a:pt x="389" y="818"/>
                </a:lnTo>
                <a:lnTo>
                  <a:pt x="390" y="807"/>
                </a:lnTo>
                <a:lnTo>
                  <a:pt x="392" y="796"/>
                </a:lnTo>
                <a:lnTo>
                  <a:pt x="392" y="797"/>
                </a:lnTo>
                <a:lnTo>
                  <a:pt x="392" y="797"/>
                </a:lnTo>
                <a:lnTo>
                  <a:pt x="394" y="802"/>
                </a:lnTo>
                <a:lnTo>
                  <a:pt x="395" y="806"/>
                </a:lnTo>
                <a:lnTo>
                  <a:pt x="398" y="808"/>
                </a:lnTo>
                <a:lnTo>
                  <a:pt x="404" y="812"/>
                </a:lnTo>
                <a:lnTo>
                  <a:pt x="404" y="812"/>
                </a:lnTo>
                <a:lnTo>
                  <a:pt x="414" y="818"/>
                </a:lnTo>
                <a:lnTo>
                  <a:pt x="429" y="824"/>
                </a:lnTo>
                <a:lnTo>
                  <a:pt x="445" y="827"/>
                </a:lnTo>
                <a:lnTo>
                  <a:pt x="452" y="829"/>
                </a:lnTo>
                <a:lnTo>
                  <a:pt x="458" y="827"/>
                </a:lnTo>
                <a:lnTo>
                  <a:pt x="458" y="827"/>
                </a:lnTo>
                <a:lnTo>
                  <a:pt x="464" y="826"/>
                </a:lnTo>
                <a:lnTo>
                  <a:pt x="470" y="821"/>
                </a:lnTo>
                <a:lnTo>
                  <a:pt x="476" y="817"/>
                </a:lnTo>
                <a:lnTo>
                  <a:pt x="482" y="811"/>
                </a:lnTo>
                <a:lnTo>
                  <a:pt x="489" y="801"/>
                </a:lnTo>
                <a:lnTo>
                  <a:pt x="493" y="796"/>
                </a:lnTo>
                <a:lnTo>
                  <a:pt x="493" y="796"/>
                </a:lnTo>
                <a:lnTo>
                  <a:pt x="493" y="801"/>
                </a:lnTo>
                <a:lnTo>
                  <a:pt x="490" y="812"/>
                </a:lnTo>
                <a:lnTo>
                  <a:pt x="490" y="812"/>
                </a:lnTo>
                <a:lnTo>
                  <a:pt x="489" y="821"/>
                </a:lnTo>
                <a:lnTo>
                  <a:pt x="489" y="833"/>
                </a:lnTo>
                <a:lnTo>
                  <a:pt x="489" y="847"/>
                </a:lnTo>
                <a:lnTo>
                  <a:pt x="487" y="861"/>
                </a:lnTo>
                <a:lnTo>
                  <a:pt x="487" y="861"/>
                </a:lnTo>
                <a:lnTo>
                  <a:pt x="483" y="871"/>
                </a:lnTo>
                <a:lnTo>
                  <a:pt x="482" y="876"/>
                </a:lnTo>
                <a:lnTo>
                  <a:pt x="481" y="879"/>
                </a:lnTo>
                <a:lnTo>
                  <a:pt x="482" y="884"/>
                </a:lnTo>
                <a:lnTo>
                  <a:pt x="482" y="884"/>
                </a:lnTo>
                <a:lnTo>
                  <a:pt x="485" y="889"/>
                </a:lnTo>
                <a:lnTo>
                  <a:pt x="489" y="894"/>
                </a:lnTo>
                <a:lnTo>
                  <a:pt x="494" y="897"/>
                </a:lnTo>
                <a:lnTo>
                  <a:pt x="494" y="897"/>
                </a:lnTo>
                <a:lnTo>
                  <a:pt x="488" y="978"/>
                </a:lnTo>
                <a:lnTo>
                  <a:pt x="488" y="978"/>
                </a:lnTo>
                <a:lnTo>
                  <a:pt x="488" y="995"/>
                </a:lnTo>
                <a:lnTo>
                  <a:pt x="489" y="1005"/>
                </a:lnTo>
                <a:lnTo>
                  <a:pt x="490" y="1017"/>
                </a:lnTo>
                <a:lnTo>
                  <a:pt x="490" y="1017"/>
                </a:lnTo>
                <a:lnTo>
                  <a:pt x="496" y="1043"/>
                </a:lnTo>
                <a:lnTo>
                  <a:pt x="499" y="1055"/>
                </a:lnTo>
                <a:lnTo>
                  <a:pt x="500" y="1064"/>
                </a:lnTo>
                <a:lnTo>
                  <a:pt x="500" y="1064"/>
                </a:lnTo>
                <a:lnTo>
                  <a:pt x="501" y="1074"/>
                </a:lnTo>
                <a:lnTo>
                  <a:pt x="506" y="1089"/>
                </a:lnTo>
                <a:lnTo>
                  <a:pt x="506" y="1089"/>
                </a:lnTo>
                <a:lnTo>
                  <a:pt x="511" y="1105"/>
                </a:lnTo>
                <a:lnTo>
                  <a:pt x="512" y="1111"/>
                </a:lnTo>
                <a:lnTo>
                  <a:pt x="512" y="1111"/>
                </a:lnTo>
                <a:lnTo>
                  <a:pt x="509" y="1121"/>
                </a:lnTo>
                <a:lnTo>
                  <a:pt x="506" y="1128"/>
                </a:lnTo>
                <a:lnTo>
                  <a:pt x="500" y="1134"/>
                </a:lnTo>
                <a:lnTo>
                  <a:pt x="500" y="1134"/>
                </a:lnTo>
                <a:lnTo>
                  <a:pt x="493" y="1140"/>
                </a:lnTo>
                <a:lnTo>
                  <a:pt x="484" y="1146"/>
                </a:lnTo>
                <a:lnTo>
                  <a:pt x="479" y="1148"/>
                </a:lnTo>
                <a:lnTo>
                  <a:pt x="477" y="1152"/>
                </a:lnTo>
                <a:lnTo>
                  <a:pt x="476" y="1154"/>
                </a:lnTo>
                <a:lnTo>
                  <a:pt x="477" y="1158"/>
                </a:lnTo>
                <a:lnTo>
                  <a:pt x="477" y="1158"/>
                </a:lnTo>
                <a:lnTo>
                  <a:pt x="478" y="1159"/>
                </a:lnTo>
                <a:lnTo>
                  <a:pt x="481" y="1159"/>
                </a:lnTo>
                <a:lnTo>
                  <a:pt x="485" y="1160"/>
                </a:lnTo>
                <a:lnTo>
                  <a:pt x="494" y="1159"/>
                </a:lnTo>
                <a:lnTo>
                  <a:pt x="502" y="1158"/>
                </a:lnTo>
                <a:lnTo>
                  <a:pt x="518" y="1154"/>
                </a:lnTo>
                <a:lnTo>
                  <a:pt x="530" y="1152"/>
                </a:lnTo>
                <a:lnTo>
                  <a:pt x="530" y="1152"/>
                </a:lnTo>
                <a:lnTo>
                  <a:pt x="538" y="1152"/>
                </a:lnTo>
                <a:lnTo>
                  <a:pt x="547" y="1150"/>
                </a:lnTo>
                <a:lnTo>
                  <a:pt x="550" y="1148"/>
                </a:lnTo>
                <a:lnTo>
                  <a:pt x="554" y="1145"/>
                </a:lnTo>
                <a:lnTo>
                  <a:pt x="556" y="1141"/>
                </a:lnTo>
                <a:lnTo>
                  <a:pt x="556" y="1136"/>
                </a:lnTo>
                <a:lnTo>
                  <a:pt x="556" y="1136"/>
                </a:lnTo>
                <a:lnTo>
                  <a:pt x="556" y="1130"/>
                </a:lnTo>
                <a:lnTo>
                  <a:pt x="555" y="1124"/>
                </a:lnTo>
                <a:lnTo>
                  <a:pt x="553" y="1116"/>
                </a:lnTo>
                <a:lnTo>
                  <a:pt x="549" y="1107"/>
                </a:lnTo>
                <a:lnTo>
                  <a:pt x="548" y="1103"/>
                </a:lnTo>
                <a:lnTo>
                  <a:pt x="548" y="1098"/>
                </a:lnTo>
                <a:lnTo>
                  <a:pt x="548" y="1098"/>
                </a:lnTo>
                <a:lnTo>
                  <a:pt x="547" y="1081"/>
                </a:lnTo>
                <a:lnTo>
                  <a:pt x="547" y="1073"/>
                </a:lnTo>
                <a:lnTo>
                  <a:pt x="548" y="1064"/>
                </a:lnTo>
                <a:lnTo>
                  <a:pt x="548" y="1064"/>
                </a:lnTo>
                <a:lnTo>
                  <a:pt x="550" y="1038"/>
                </a:lnTo>
                <a:lnTo>
                  <a:pt x="553" y="1020"/>
                </a:lnTo>
                <a:lnTo>
                  <a:pt x="553" y="1020"/>
                </a:lnTo>
                <a:lnTo>
                  <a:pt x="562" y="1003"/>
                </a:lnTo>
                <a:lnTo>
                  <a:pt x="570" y="993"/>
                </a:lnTo>
                <a:lnTo>
                  <a:pt x="572" y="990"/>
                </a:lnTo>
                <a:lnTo>
                  <a:pt x="574" y="990"/>
                </a:lnTo>
                <a:lnTo>
                  <a:pt x="574" y="990"/>
                </a:lnTo>
                <a:lnTo>
                  <a:pt x="576" y="995"/>
                </a:lnTo>
                <a:lnTo>
                  <a:pt x="578" y="1002"/>
                </a:lnTo>
                <a:lnTo>
                  <a:pt x="580" y="1008"/>
                </a:lnTo>
                <a:lnTo>
                  <a:pt x="580" y="1014"/>
                </a:lnTo>
                <a:lnTo>
                  <a:pt x="580" y="1014"/>
                </a:lnTo>
                <a:lnTo>
                  <a:pt x="583" y="1020"/>
                </a:lnTo>
                <a:lnTo>
                  <a:pt x="588" y="1029"/>
                </a:lnTo>
                <a:lnTo>
                  <a:pt x="592" y="1040"/>
                </a:lnTo>
                <a:lnTo>
                  <a:pt x="594" y="1045"/>
                </a:lnTo>
                <a:lnTo>
                  <a:pt x="595" y="1049"/>
                </a:lnTo>
                <a:lnTo>
                  <a:pt x="595" y="1049"/>
                </a:lnTo>
                <a:lnTo>
                  <a:pt x="594" y="1057"/>
                </a:lnTo>
                <a:lnTo>
                  <a:pt x="591" y="1069"/>
                </a:lnTo>
                <a:lnTo>
                  <a:pt x="588" y="1089"/>
                </a:lnTo>
                <a:lnTo>
                  <a:pt x="588" y="1089"/>
                </a:lnTo>
                <a:lnTo>
                  <a:pt x="588" y="1099"/>
                </a:lnTo>
                <a:lnTo>
                  <a:pt x="589" y="1112"/>
                </a:lnTo>
                <a:lnTo>
                  <a:pt x="591" y="1127"/>
                </a:lnTo>
                <a:lnTo>
                  <a:pt x="594" y="1136"/>
                </a:lnTo>
                <a:lnTo>
                  <a:pt x="594" y="1136"/>
                </a:lnTo>
                <a:lnTo>
                  <a:pt x="596" y="1140"/>
                </a:lnTo>
                <a:lnTo>
                  <a:pt x="602" y="1141"/>
                </a:lnTo>
                <a:lnTo>
                  <a:pt x="608" y="1142"/>
                </a:lnTo>
                <a:lnTo>
                  <a:pt x="614" y="1144"/>
                </a:lnTo>
                <a:lnTo>
                  <a:pt x="621" y="1144"/>
                </a:lnTo>
                <a:lnTo>
                  <a:pt x="627" y="1142"/>
                </a:lnTo>
                <a:lnTo>
                  <a:pt x="631" y="1140"/>
                </a:lnTo>
                <a:lnTo>
                  <a:pt x="633" y="1136"/>
                </a:lnTo>
                <a:lnTo>
                  <a:pt x="633" y="1136"/>
                </a:lnTo>
                <a:lnTo>
                  <a:pt x="634" y="1132"/>
                </a:lnTo>
                <a:lnTo>
                  <a:pt x="633" y="1124"/>
                </a:lnTo>
                <a:lnTo>
                  <a:pt x="630" y="1107"/>
                </a:lnTo>
                <a:lnTo>
                  <a:pt x="625" y="1083"/>
                </a:lnTo>
                <a:lnTo>
                  <a:pt x="625" y="1083"/>
                </a:lnTo>
                <a:lnTo>
                  <a:pt x="626" y="1076"/>
                </a:lnTo>
                <a:lnTo>
                  <a:pt x="631" y="1067"/>
                </a:lnTo>
                <a:lnTo>
                  <a:pt x="638" y="1049"/>
                </a:lnTo>
                <a:lnTo>
                  <a:pt x="638" y="1049"/>
                </a:lnTo>
                <a:lnTo>
                  <a:pt x="645" y="1021"/>
                </a:lnTo>
                <a:lnTo>
                  <a:pt x="650" y="1004"/>
                </a:lnTo>
                <a:lnTo>
                  <a:pt x="651" y="991"/>
                </a:lnTo>
                <a:lnTo>
                  <a:pt x="651" y="991"/>
                </a:lnTo>
                <a:lnTo>
                  <a:pt x="650" y="981"/>
                </a:lnTo>
                <a:lnTo>
                  <a:pt x="648" y="969"/>
                </a:lnTo>
                <a:lnTo>
                  <a:pt x="645" y="958"/>
                </a:lnTo>
                <a:lnTo>
                  <a:pt x="644" y="949"/>
                </a:lnTo>
                <a:lnTo>
                  <a:pt x="644" y="949"/>
                </a:lnTo>
                <a:lnTo>
                  <a:pt x="644" y="925"/>
                </a:lnTo>
                <a:lnTo>
                  <a:pt x="645" y="908"/>
                </a:lnTo>
                <a:lnTo>
                  <a:pt x="645" y="908"/>
                </a:lnTo>
                <a:lnTo>
                  <a:pt x="651" y="885"/>
                </a:lnTo>
                <a:lnTo>
                  <a:pt x="654" y="868"/>
                </a:lnTo>
                <a:lnTo>
                  <a:pt x="656" y="855"/>
                </a:lnTo>
                <a:lnTo>
                  <a:pt x="656" y="855"/>
                </a:lnTo>
                <a:lnTo>
                  <a:pt x="656" y="844"/>
                </a:lnTo>
                <a:lnTo>
                  <a:pt x="655" y="835"/>
                </a:lnTo>
                <a:lnTo>
                  <a:pt x="655" y="825"/>
                </a:lnTo>
                <a:lnTo>
                  <a:pt x="656" y="817"/>
                </a:lnTo>
                <a:lnTo>
                  <a:pt x="656" y="817"/>
                </a:lnTo>
                <a:lnTo>
                  <a:pt x="664" y="784"/>
                </a:lnTo>
                <a:lnTo>
                  <a:pt x="672" y="761"/>
                </a:lnTo>
                <a:lnTo>
                  <a:pt x="672" y="761"/>
                </a:lnTo>
                <a:lnTo>
                  <a:pt x="678" y="758"/>
                </a:lnTo>
                <a:lnTo>
                  <a:pt x="691" y="751"/>
                </a:lnTo>
                <a:lnTo>
                  <a:pt x="707" y="741"/>
                </a:lnTo>
                <a:lnTo>
                  <a:pt x="714" y="735"/>
                </a:lnTo>
                <a:lnTo>
                  <a:pt x="719" y="730"/>
                </a:lnTo>
                <a:lnTo>
                  <a:pt x="719" y="730"/>
                </a:lnTo>
                <a:lnTo>
                  <a:pt x="722" y="723"/>
                </a:lnTo>
                <a:lnTo>
                  <a:pt x="725" y="712"/>
                </a:lnTo>
                <a:lnTo>
                  <a:pt x="729" y="684"/>
                </a:lnTo>
                <a:lnTo>
                  <a:pt x="733" y="660"/>
                </a:lnTo>
                <a:lnTo>
                  <a:pt x="734" y="651"/>
                </a:lnTo>
                <a:lnTo>
                  <a:pt x="734" y="651"/>
                </a:lnTo>
                <a:lnTo>
                  <a:pt x="739" y="645"/>
                </a:lnTo>
                <a:lnTo>
                  <a:pt x="744" y="636"/>
                </a:lnTo>
                <a:lnTo>
                  <a:pt x="744" y="636"/>
                </a:lnTo>
                <a:lnTo>
                  <a:pt x="747" y="633"/>
                </a:lnTo>
                <a:lnTo>
                  <a:pt x="755" y="627"/>
                </a:lnTo>
                <a:lnTo>
                  <a:pt x="759" y="621"/>
                </a:lnTo>
                <a:lnTo>
                  <a:pt x="763" y="618"/>
                </a:lnTo>
                <a:lnTo>
                  <a:pt x="763" y="618"/>
                </a:lnTo>
                <a:lnTo>
                  <a:pt x="774" y="579"/>
                </a:lnTo>
                <a:lnTo>
                  <a:pt x="774" y="579"/>
                </a:lnTo>
                <a:lnTo>
                  <a:pt x="793" y="533"/>
                </a:lnTo>
                <a:lnTo>
                  <a:pt x="793" y="533"/>
                </a:lnTo>
                <a:lnTo>
                  <a:pt x="803" y="514"/>
                </a:lnTo>
                <a:lnTo>
                  <a:pt x="817" y="485"/>
                </a:lnTo>
                <a:lnTo>
                  <a:pt x="836" y="448"/>
                </a:lnTo>
                <a:lnTo>
                  <a:pt x="836" y="448"/>
                </a:lnTo>
                <a:lnTo>
                  <a:pt x="828" y="484"/>
                </a:lnTo>
                <a:lnTo>
                  <a:pt x="822" y="510"/>
                </a:lnTo>
                <a:lnTo>
                  <a:pt x="821" y="521"/>
                </a:lnTo>
                <a:lnTo>
                  <a:pt x="821" y="526"/>
                </a:lnTo>
                <a:lnTo>
                  <a:pt x="821" y="526"/>
                </a:lnTo>
                <a:lnTo>
                  <a:pt x="823" y="532"/>
                </a:lnTo>
                <a:lnTo>
                  <a:pt x="827" y="534"/>
                </a:lnTo>
                <a:lnTo>
                  <a:pt x="829" y="535"/>
                </a:lnTo>
                <a:lnTo>
                  <a:pt x="830" y="537"/>
                </a:lnTo>
                <a:lnTo>
                  <a:pt x="830" y="537"/>
                </a:lnTo>
                <a:lnTo>
                  <a:pt x="821" y="633"/>
                </a:lnTo>
                <a:lnTo>
                  <a:pt x="812" y="701"/>
                </a:lnTo>
                <a:lnTo>
                  <a:pt x="809" y="725"/>
                </a:lnTo>
                <a:lnTo>
                  <a:pt x="806" y="739"/>
                </a:lnTo>
                <a:lnTo>
                  <a:pt x="806" y="739"/>
                </a:lnTo>
                <a:lnTo>
                  <a:pt x="792" y="777"/>
                </a:lnTo>
                <a:lnTo>
                  <a:pt x="788" y="788"/>
                </a:lnTo>
                <a:lnTo>
                  <a:pt x="786" y="797"/>
                </a:lnTo>
                <a:lnTo>
                  <a:pt x="785" y="806"/>
                </a:lnTo>
                <a:lnTo>
                  <a:pt x="786" y="808"/>
                </a:lnTo>
                <a:lnTo>
                  <a:pt x="787" y="811"/>
                </a:lnTo>
                <a:lnTo>
                  <a:pt x="787" y="811"/>
                </a:lnTo>
                <a:lnTo>
                  <a:pt x="788" y="812"/>
                </a:lnTo>
                <a:lnTo>
                  <a:pt x="792" y="814"/>
                </a:lnTo>
                <a:lnTo>
                  <a:pt x="801" y="817"/>
                </a:lnTo>
                <a:lnTo>
                  <a:pt x="815" y="818"/>
                </a:lnTo>
                <a:lnTo>
                  <a:pt x="828" y="819"/>
                </a:lnTo>
                <a:lnTo>
                  <a:pt x="853" y="820"/>
                </a:lnTo>
                <a:lnTo>
                  <a:pt x="865" y="820"/>
                </a:lnTo>
                <a:lnTo>
                  <a:pt x="865" y="820"/>
                </a:lnTo>
                <a:lnTo>
                  <a:pt x="866" y="821"/>
                </a:lnTo>
                <a:lnTo>
                  <a:pt x="868" y="824"/>
                </a:lnTo>
                <a:lnTo>
                  <a:pt x="869" y="832"/>
                </a:lnTo>
                <a:lnTo>
                  <a:pt x="870" y="847"/>
                </a:lnTo>
                <a:lnTo>
                  <a:pt x="870" y="847"/>
                </a:lnTo>
                <a:lnTo>
                  <a:pt x="864" y="871"/>
                </a:lnTo>
                <a:lnTo>
                  <a:pt x="860" y="892"/>
                </a:lnTo>
                <a:lnTo>
                  <a:pt x="860" y="904"/>
                </a:lnTo>
                <a:lnTo>
                  <a:pt x="860" y="915"/>
                </a:lnTo>
                <a:lnTo>
                  <a:pt x="860" y="915"/>
                </a:lnTo>
                <a:lnTo>
                  <a:pt x="864" y="951"/>
                </a:lnTo>
                <a:lnTo>
                  <a:pt x="865" y="962"/>
                </a:lnTo>
                <a:lnTo>
                  <a:pt x="866" y="970"/>
                </a:lnTo>
                <a:lnTo>
                  <a:pt x="866" y="970"/>
                </a:lnTo>
                <a:lnTo>
                  <a:pt x="868" y="992"/>
                </a:lnTo>
                <a:lnTo>
                  <a:pt x="868" y="992"/>
                </a:lnTo>
                <a:lnTo>
                  <a:pt x="865" y="995"/>
                </a:lnTo>
                <a:lnTo>
                  <a:pt x="864" y="999"/>
                </a:lnTo>
                <a:lnTo>
                  <a:pt x="862" y="1008"/>
                </a:lnTo>
                <a:lnTo>
                  <a:pt x="862" y="1008"/>
                </a:lnTo>
                <a:lnTo>
                  <a:pt x="859" y="1034"/>
                </a:lnTo>
                <a:lnTo>
                  <a:pt x="859" y="1034"/>
                </a:lnTo>
                <a:lnTo>
                  <a:pt x="858" y="1044"/>
                </a:lnTo>
                <a:lnTo>
                  <a:pt x="856" y="1052"/>
                </a:lnTo>
                <a:lnTo>
                  <a:pt x="854" y="1061"/>
                </a:lnTo>
                <a:lnTo>
                  <a:pt x="856" y="1074"/>
                </a:lnTo>
                <a:lnTo>
                  <a:pt x="856" y="1074"/>
                </a:lnTo>
                <a:lnTo>
                  <a:pt x="857" y="1089"/>
                </a:lnTo>
                <a:lnTo>
                  <a:pt x="859" y="1104"/>
                </a:lnTo>
                <a:lnTo>
                  <a:pt x="862" y="1110"/>
                </a:lnTo>
                <a:lnTo>
                  <a:pt x="864" y="1115"/>
                </a:lnTo>
                <a:lnTo>
                  <a:pt x="868" y="1119"/>
                </a:lnTo>
                <a:lnTo>
                  <a:pt x="872" y="1124"/>
                </a:lnTo>
                <a:lnTo>
                  <a:pt x="872" y="1124"/>
                </a:lnTo>
                <a:lnTo>
                  <a:pt x="882" y="1133"/>
                </a:lnTo>
                <a:lnTo>
                  <a:pt x="886" y="1135"/>
                </a:lnTo>
                <a:lnTo>
                  <a:pt x="890" y="1136"/>
                </a:lnTo>
                <a:lnTo>
                  <a:pt x="894" y="1136"/>
                </a:lnTo>
                <a:lnTo>
                  <a:pt x="899" y="1134"/>
                </a:lnTo>
                <a:lnTo>
                  <a:pt x="904" y="1129"/>
                </a:lnTo>
                <a:lnTo>
                  <a:pt x="910" y="1121"/>
                </a:lnTo>
                <a:lnTo>
                  <a:pt x="910" y="1121"/>
                </a:lnTo>
                <a:lnTo>
                  <a:pt x="914" y="1110"/>
                </a:lnTo>
                <a:lnTo>
                  <a:pt x="917" y="1101"/>
                </a:lnTo>
                <a:lnTo>
                  <a:pt x="917" y="1093"/>
                </a:lnTo>
                <a:lnTo>
                  <a:pt x="916" y="1085"/>
                </a:lnTo>
                <a:lnTo>
                  <a:pt x="912" y="1071"/>
                </a:lnTo>
                <a:lnTo>
                  <a:pt x="911" y="1064"/>
                </a:lnTo>
                <a:lnTo>
                  <a:pt x="911" y="1058"/>
                </a:lnTo>
                <a:lnTo>
                  <a:pt x="911" y="1058"/>
                </a:lnTo>
                <a:lnTo>
                  <a:pt x="910" y="1043"/>
                </a:lnTo>
                <a:lnTo>
                  <a:pt x="911" y="1017"/>
                </a:lnTo>
                <a:lnTo>
                  <a:pt x="911" y="1017"/>
                </a:lnTo>
                <a:lnTo>
                  <a:pt x="912" y="990"/>
                </a:lnTo>
                <a:lnTo>
                  <a:pt x="911" y="979"/>
                </a:lnTo>
                <a:lnTo>
                  <a:pt x="911" y="979"/>
                </a:lnTo>
                <a:lnTo>
                  <a:pt x="908" y="964"/>
                </a:lnTo>
                <a:lnTo>
                  <a:pt x="908" y="955"/>
                </a:lnTo>
                <a:lnTo>
                  <a:pt x="910" y="943"/>
                </a:lnTo>
                <a:lnTo>
                  <a:pt x="910" y="943"/>
                </a:lnTo>
                <a:lnTo>
                  <a:pt x="912" y="936"/>
                </a:lnTo>
                <a:lnTo>
                  <a:pt x="916" y="925"/>
                </a:lnTo>
                <a:lnTo>
                  <a:pt x="926" y="902"/>
                </a:lnTo>
                <a:lnTo>
                  <a:pt x="942" y="870"/>
                </a:lnTo>
                <a:lnTo>
                  <a:pt x="942" y="870"/>
                </a:lnTo>
                <a:lnTo>
                  <a:pt x="953" y="827"/>
                </a:lnTo>
                <a:lnTo>
                  <a:pt x="953" y="827"/>
                </a:lnTo>
                <a:lnTo>
                  <a:pt x="960" y="852"/>
                </a:lnTo>
                <a:lnTo>
                  <a:pt x="968" y="878"/>
                </a:lnTo>
                <a:lnTo>
                  <a:pt x="968" y="878"/>
                </a:lnTo>
                <a:lnTo>
                  <a:pt x="968" y="921"/>
                </a:lnTo>
                <a:lnTo>
                  <a:pt x="966" y="975"/>
                </a:lnTo>
                <a:lnTo>
                  <a:pt x="966" y="975"/>
                </a:lnTo>
                <a:lnTo>
                  <a:pt x="965" y="990"/>
                </a:lnTo>
                <a:lnTo>
                  <a:pt x="965" y="1003"/>
                </a:lnTo>
                <a:lnTo>
                  <a:pt x="965" y="1015"/>
                </a:lnTo>
                <a:lnTo>
                  <a:pt x="964" y="1026"/>
                </a:lnTo>
                <a:lnTo>
                  <a:pt x="964" y="1026"/>
                </a:lnTo>
                <a:lnTo>
                  <a:pt x="952" y="1091"/>
                </a:lnTo>
                <a:lnTo>
                  <a:pt x="952" y="1091"/>
                </a:lnTo>
                <a:lnTo>
                  <a:pt x="950" y="1091"/>
                </a:lnTo>
                <a:lnTo>
                  <a:pt x="947" y="1093"/>
                </a:lnTo>
                <a:lnTo>
                  <a:pt x="944" y="1095"/>
                </a:lnTo>
                <a:lnTo>
                  <a:pt x="942" y="1098"/>
                </a:lnTo>
                <a:lnTo>
                  <a:pt x="941" y="1103"/>
                </a:lnTo>
                <a:lnTo>
                  <a:pt x="941" y="1107"/>
                </a:lnTo>
                <a:lnTo>
                  <a:pt x="941" y="1107"/>
                </a:lnTo>
                <a:lnTo>
                  <a:pt x="941" y="1123"/>
                </a:lnTo>
                <a:lnTo>
                  <a:pt x="941" y="1132"/>
                </a:lnTo>
                <a:lnTo>
                  <a:pt x="941" y="1132"/>
                </a:lnTo>
                <a:lnTo>
                  <a:pt x="941" y="1136"/>
                </a:lnTo>
                <a:lnTo>
                  <a:pt x="941" y="1141"/>
                </a:lnTo>
                <a:lnTo>
                  <a:pt x="943" y="1153"/>
                </a:lnTo>
                <a:lnTo>
                  <a:pt x="943" y="1153"/>
                </a:lnTo>
                <a:lnTo>
                  <a:pt x="946" y="1160"/>
                </a:lnTo>
                <a:lnTo>
                  <a:pt x="947" y="1165"/>
                </a:lnTo>
                <a:lnTo>
                  <a:pt x="949" y="1169"/>
                </a:lnTo>
                <a:lnTo>
                  <a:pt x="952" y="1172"/>
                </a:lnTo>
                <a:lnTo>
                  <a:pt x="955" y="1175"/>
                </a:lnTo>
                <a:lnTo>
                  <a:pt x="960" y="1177"/>
                </a:lnTo>
                <a:lnTo>
                  <a:pt x="966" y="1177"/>
                </a:lnTo>
                <a:lnTo>
                  <a:pt x="966" y="1177"/>
                </a:lnTo>
                <a:lnTo>
                  <a:pt x="979" y="1176"/>
                </a:lnTo>
                <a:lnTo>
                  <a:pt x="988" y="1172"/>
                </a:lnTo>
                <a:lnTo>
                  <a:pt x="994" y="1169"/>
                </a:lnTo>
                <a:lnTo>
                  <a:pt x="996" y="1165"/>
                </a:lnTo>
                <a:lnTo>
                  <a:pt x="996" y="1165"/>
                </a:lnTo>
                <a:lnTo>
                  <a:pt x="997" y="1162"/>
                </a:lnTo>
                <a:lnTo>
                  <a:pt x="1000" y="1159"/>
                </a:lnTo>
                <a:lnTo>
                  <a:pt x="1001" y="1156"/>
                </a:lnTo>
                <a:lnTo>
                  <a:pt x="1002" y="1152"/>
                </a:lnTo>
                <a:lnTo>
                  <a:pt x="1002" y="1152"/>
                </a:lnTo>
                <a:lnTo>
                  <a:pt x="1002" y="1150"/>
                </a:lnTo>
                <a:lnTo>
                  <a:pt x="1003" y="1134"/>
                </a:lnTo>
                <a:lnTo>
                  <a:pt x="1003" y="1134"/>
                </a:lnTo>
                <a:lnTo>
                  <a:pt x="1003" y="1106"/>
                </a:lnTo>
                <a:lnTo>
                  <a:pt x="1003" y="1097"/>
                </a:lnTo>
                <a:lnTo>
                  <a:pt x="1002" y="1089"/>
                </a:lnTo>
                <a:lnTo>
                  <a:pt x="1002" y="1089"/>
                </a:lnTo>
                <a:lnTo>
                  <a:pt x="996" y="1081"/>
                </a:lnTo>
                <a:lnTo>
                  <a:pt x="994" y="1076"/>
                </a:lnTo>
                <a:lnTo>
                  <a:pt x="993" y="1070"/>
                </a:lnTo>
                <a:lnTo>
                  <a:pt x="993" y="1070"/>
                </a:lnTo>
                <a:lnTo>
                  <a:pt x="995" y="1057"/>
                </a:lnTo>
                <a:lnTo>
                  <a:pt x="1000" y="1034"/>
                </a:lnTo>
                <a:lnTo>
                  <a:pt x="1015" y="978"/>
                </a:lnTo>
                <a:lnTo>
                  <a:pt x="1015" y="978"/>
                </a:lnTo>
                <a:lnTo>
                  <a:pt x="1018" y="961"/>
                </a:lnTo>
                <a:lnTo>
                  <a:pt x="1020" y="939"/>
                </a:lnTo>
                <a:lnTo>
                  <a:pt x="1024" y="891"/>
                </a:lnTo>
                <a:lnTo>
                  <a:pt x="1025" y="848"/>
                </a:lnTo>
                <a:lnTo>
                  <a:pt x="1025" y="830"/>
                </a:lnTo>
                <a:lnTo>
                  <a:pt x="1025" y="830"/>
                </a:lnTo>
                <a:lnTo>
                  <a:pt x="1050" y="824"/>
                </a:lnTo>
                <a:lnTo>
                  <a:pt x="1071" y="820"/>
                </a:lnTo>
                <a:lnTo>
                  <a:pt x="1085" y="818"/>
                </a:lnTo>
                <a:lnTo>
                  <a:pt x="1085" y="818"/>
                </a:lnTo>
                <a:lnTo>
                  <a:pt x="1099" y="819"/>
                </a:lnTo>
                <a:lnTo>
                  <a:pt x="1104" y="818"/>
                </a:lnTo>
                <a:lnTo>
                  <a:pt x="1106" y="817"/>
                </a:lnTo>
                <a:lnTo>
                  <a:pt x="1106" y="814"/>
                </a:lnTo>
                <a:lnTo>
                  <a:pt x="1106" y="814"/>
                </a:lnTo>
                <a:lnTo>
                  <a:pt x="1107" y="806"/>
                </a:lnTo>
                <a:lnTo>
                  <a:pt x="1106" y="790"/>
                </a:lnTo>
                <a:lnTo>
                  <a:pt x="1098" y="735"/>
                </a:lnTo>
                <a:lnTo>
                  <a:pt x="1098" y="735"/>
                </a:lnTo>
                <a:lnTo>
                  <a:pt x="1096" y="717"/>
                </a:lnTo>
                <a:lnTo>
                  <a:pt x="1096" y="700"/>
                </a:lnTo>
                <a:lnTo>
                  <a:pt x="1095" y="669"/>
                </a:lnTo>
                <a:lnTo>
                  <a:pt x="1092" y="641"/>
                </a:lnTo>
                <a:lnTo>
                  <a:pt x="1090" y="628"/>
                </a:lnTo>
                <a:lnTo>
                  <a:pt x="1087" y="616"/>
                </a:lnTo>
                <a:lnTo>
                  <a:pt x="1087" y="616"/>
                </a:lnTo>
                <a:lnTo>
                  <a:pt x="1072" y="573"/>
                </a:lnTo>
                <a:lnTo>
                  <a:pt x="1066" y="551"/>
                </a:lnTo>
                <a:lnTo>
                  <a:pt x="1066" y="551"/>
                </a:lnTo>
                <a:lnTo>
                  <a:pt x="1071" y="550"/>
                </a:lnTo>
                <a:lnTo>
                  <a:pt x="1081" y="550"/>
                </a:lnTo>
                <a:lnTo>
                  <a:pt x="1087" y="549"/>
                </a:lnTo>
                <a:lnTo>
                  <a:pt x="1092" y="547"/>
                </a:lnTo>
                <a:lnTo>
                  <a:pt x="1096" y="545"/>
                </a:lnTo>
                <a:lnTo>
                  <a:pt x="1096" y="543"/>
                </a:lnTo>
                <a:lnTo>
                  <a:pt x="1096" y="540"/>
                </a:lnTo>
                <a:lnTo>
                  <a:pt x="1096" y="540"/>
                </a:lnTo>
                <a:lnTo>
                  <a:pt x="1095" y="527"/>
                </a:lnTo>
                <a:lnTo>
                  <a:pt x="1091" y="511"/>
                </a:lnTo>
                <a:lnTo>
                  <a:pt x="1087" y="495"/>
                </a:lnTo>
                <a:lnTo>
                  <a:pt x="1087" y="495"/>
                </a:lnTo>
                <a:lnTo>
                  <a:pt x="1098" y="520"/>
                </a:lnTo>
                <a:lnTo>
                  <a:pt x="1107" y="540"/>
                </a:lnTo>
                <a:lnTo>
                  <a:pt x="1112" y="555"/>
                </a:lnTo>
                <a:lnTo>
                  <a:pt x="1112" y="555"/>
                </a:lnTo>
                <a:lnTo>
                  <a:pt x="1115" y="568"/>
                </a:lnTo>
                <a:lnTo>
                  <a:pt x="1121" y="586"/>
                </a:lnTo>
                <a:lnTo>
                  <a:pt x="1130" y="614"/>
                </a:lnTo>
                <a:lnTo>
                  <a:pt x="1130" y="614"/>
                </a:lnTo>
                <a:lnTo>
                  <a:pt x="1132" y="623"/>
                </a:lnTo>
                <a:lnTo>
                  <a:pt x="1133" y="632"/>
                </a:lnTo>
                <a:lnTo>
                  <a:pt x="1133" y="632"/>
                </a:lnTo>
                <a:lnTo>
                  <a:pt x="1132" y="645"/>
                </a:lnTo>
                <a:lnTo>
                  <a:pt x="1130" y="669"/>
                </a:lnTo>
                <a:lnTo>
                  <a:pt x="1130" y="669"/>
                </a:lnTo>
                <a:lnTo>
                  <a:pt x="1128" y="681"/>
                </a:lnTo>
                <a:lnTo>
                  <a:pt x="1127" y="690"/>
                </a:lnTo>
                <a:lnTo>
                  <a:pt x="1127" y="690"/>
                </a:lnTo>
                <a:lnTo>
                  <a:pt x="1125" y="704"/>
                </a:lnTo>
                <a:lnTo>
                  <a:pt x="1125" y="709"/>
                </a:lnTo>
                <a:lnTo>
                  <a:pt x="1127" y="710"/>
                </a:lnTo>
                <a:lnTo>
                  <a:pt x="1127" y="710"/>
                </a:lnTo>
                <a:lnTo>
                  <a:pt x="1128" y="709"/>
                </a:lnTo>
                <a:lnTo>
                  <a:pt x="1130" y="705"/>
                </a:lnTo>
                <a:lnTo>
                  <a:pt x="1134" y="695"/>
                </a:lnTo>
                <a:lnTo>
                  <a:pt x="1139" y="687"/>
                </a:lnTo>
                <a:lnTo>
                  <a:pt x="1142" y="684"/>
                </a:lnTo>
                <a:lnTo>
                  <a:pt x="1142" y="684"/>
                </a:lnTo>
                <a:lnTo>
                  <a:pt x="1143" y="684"/>
                </a:lnTo>
                <a:lnTo>
                  <a:pt x="1143" y="684"/>
                </a:lnTo>
                <a:lnTo>
                  <a:pt x="1144" y="698"/>
                </a:lnTo>
                <a:lnTo>
                  <a:pt x="1145" y="707"/>
                </a:lnTo>
                <a:lnTo>
                  <a:pt x="1145" y="707"/>
                </a:lnTo>
                <a:lnTo>
                  <a:pt x="1144" y="710"/>
                </a:lnTo>
                <a:lnTo>
                  <a:pt x="1140" y="715"/>
                </a:lnTo>
                <a:lnTo>
                  <a:pt x="1133" y="722"/>
                </a:lnTo>
                <a:lnTo>
                  <a:pt x="1133" y="722"/>
                </a:lnTo>
                <a:lnTo>
                  <a:pt x="1128" y="723"/>
                </a:lnTo>
                <a:lnTo>
                  <a:pt x="1124" y="724"/>
                </a:lnTo>
                <a:lnTo>
                  <a:pt x="1120" y="724"/>
                </a:lnTo>
                <a:lnTo>
                  <a:pt x="1118" y="725"/>
                </a:lnTo>
                <a:lnTo>
                  <a:pt x="1118" y="725"/>
                </a:lnTo>
                <a:lnTo>
                  <a:pt x="1120" y="730"/>
                </a:lnTo>
                <a:lnTo>
                  <a:pt x="1121" y="734"/>
                </a:lnTo>
                <a:lnTo>
                  <a:pt x="1121" y="734"/>
                </a:lnTo>
                <a:lnTo>
                  <a:pt x="1120" y="737"/>
                </a:lnTo>
                <a:lnTo>
                  <a:pt x="1120" y="740"/>
                </a:lnTo>
                <a:lnTo>
                  <a:pt x="1121" y="741"/>
                </a:lnTo>
                <a:lnTo>
                  <a:pt x="1122" y="742"/>
                </a:lnTo>
                <a:lnTo>
                  <a:pt x="1122" y="742"/>
                </a:lnTo>
                <a:lnTo>
                  <a:pt x="1125" y="742"/>
                </a:lnTo>
                <a:lnTo>
                  <a:pt x="1127" y="742"/>
                </a:lnTo>
                <a:lnTo>
                  <a:pt x="1133" y="739"/>
                </a:lnTo>
                <a:lnTo>
                  <a:pt x="1142" y="733"/>
                </a:lnTo>
                <a:lnTo>
                  <a:pt x="1154" y="727"/>
                </a:lnTo>
                <a:lnTo>
                  <a:pt x="1154" y="727"/>
                </a:lnTo>
                <a:lnTo>
                  <a:pt x="1157" y="724"/>
                </a:lnTo>
                <a:lnTo>
                  <a:pt x="1160" y="722"/>
                </a:lnTo>
                <a:lnTo>
                  <a:pt x="1164" y="715"/>
                </a:lnTo>
                <a:lnTo>
                  <a:pt x="1168" y="706"/>
                </a:lnTo>
                <a:lnTo>
                  <a:pt x="1170" y="697"/>
                </a:lnTo>
                <a:lnTo>
                  <a:pt x="1172" y="686"/>
                </a:lnTo>
                <a:lnTo>
                  <a:pt x="1173" y="676"/>
                </a:lnTo>
                <a:lnTo>
                  <a:pt x="1173" y="659"/>
                </a:lnTo>
                <a:lnTo>
                  <a:pt x="1170" y="624"/>
                </a:lnTo>
                <a:lnTo>
                  <a:pt x="1170" y="624"/>
                </a:lnTo>
                <a:lnTo>
                  <a:pt x="1172" y="624"/>
                </a:lnTo>
                <a:lnTo>
                  <a:pt x="1172" y="626"/>
                </a:lnTo>
                <a:lnTo>
                  <a:pt x="1173" y="623"/>
                </a:lnTo>
                <a:lnTo>
                  <a:pt x="1172" y="616"/>
                </a:lnTo>
                <a:lnTo>
                  <a:pt x="1172" y="616"/>
                </a:lnTo>
                <a:lnTo>
                  <a:pt x="1168" y="566"/>
                </a:lnTo>
                <a:lnTo>
                  <a:pt x="1166" y="532"/>
                </a:lnTo>
                <a:lnTo>
                  <a:pt x="1163" y="517"/>
                </a:lnTo>
                <a:lnTo>
                  <a:pt x="1161" y="507"/>
                </a:lnTo>
                <a:lnTo>
                  <a:pt x="1161" y="507"/>
                </a:lnTo>
                <a:lnTo>
                  <a:pt x="1156" y="479"/>
                </a:lnTo>
                <a:lnTo>
                  <a:pt x="1149" y="441"/>
                </a:lnTo>
                <a:lnTo>
                  <a:pt x="1143" y="404"/>
                </a:lnTo>
                <a:lnTo>
                  <a:pt x="1139" y="379"/>
                </a:lnTo>
                <a:lnTo>
                  <a:pt x="1139" y="379"/>
                </a:lnTo>
                <a:lnTo>
                  <a:pt x="1138" y="370"/>
                </a:lnTo>
                <a:lnTo>
                  <a:pt x="1136" y="356"/>
                </a:lnTo>
                <a:lnTo>
                  <a:pt x="1127" y="328"/>
                </a:lnTo>
                <a:lnTo>
                  <a:pt x="1115" y="289"/>
                </a:lnTo>
                <a:lnTo>
                  <a:pt x="1115" y="289"/>
                </a:lnTo>
                <a:lnTo>
                  <a:pt x="1115" y="287"/>
                </a:lnTo>
                <a:lnTo>
                  <a:pt x="1115" y="282"/>
                </a:lnTo>
                <a:lnTo>
                  <a:pt x="1115" y="280"/>
                </a:lnTo>
                <a:lnTo>
                  <a:pt x="1113" y="277"/>
                </a:lnTo>
                <a:lnTo>
                  <a:pt x="1110" y="275"/>
                </a:lnTo>
                <a:lnTo>
                  <a:pt x="1106" y="274"/>
                </a:lnTo>
                <a:lnTo>
                  <a:pt x="1106" y="274"/>
                </a:lnTo>
                <a:lnTo>
                  <a:pt x="1092" y="266"/>
                </a:lnTo>
                <a:lnTo>
                  <a:pt x="1077" y="258"/>
                </a:lnTo>
                <a:lnTo>
                  <a:pt x="1056" y="246"/>
                </a:lnTo>
                <a:lnTo>
                  <a:pt x="1056" y="246"/>
                </a:lnTo>
                <a:lnTo>
                  <a:pt x="1049" y="241"/>
                </a:lnTo>
                <a:lnTo>
                  <a:pt x="1038" y="233"/>
                </a:lnTo>
                <a:lnTo>
                  <a:pt x="1038" y="233"/>
                </a:lnTo>
                <a:lnTo>
                  <a:pt x="1035" y="228"/>
                </a:lnTo>
                <a:lnTo>
                  <a:pt x="1032" y="222"/>
                </a:lnTo>
                <a:lnTo>
                  <a:pt x="1029" y="217"/>
                </a:lnTo>
                <a:lnTo>
                  <a:pt x="1027" y="215"/>
                </a:lnTo>
                <a:lnTo>
                  <a:pt x="1027" y="215"/>
                </a:lnTo>
                <a:lnTo>
                  <a:pt x="1024" y="211"/>
                </a:lnTo>
                <a:lnTo>
                  <a:pt x="1023" y="209"/>
                </a:lnTo>
                <a:lnTo>
                  <a:pt x="1023" y="205"/>
                </a:lnTo>
                <a:lnTo>
                  <a:pt x="1023" y="205"/>
                </a:lnTo>
                <a:lnTo>
                  <a:pt x="1019" y="186"/>
                </a:lnTo>
                <a:lnTo>
                  <a:pt x="1032" y="181"/>
                </a:lnTo>
                <a:lnTo>
                  <a:pt x="1031" y="168"/>
                </a:lnTo>
                <a:close/>
                <a:moveTo>
                  <a:pt x="378" y="701"/>
                </a:moveTo>
                <a:lnTo>
                  <a:pt x="378" y="701"/>
                </a:lnTo>
                <a:lnTo>
                  <a:pt x="382" y="710"/>
                </a:lnTo>
                <a:lnTo>
                  <a:pt x="384" y="713"/>
                </a:lnTo>
                <a:lnTo>
                  <a:pt x="384" y="716"/>
                </a:lnTo>
                <a:lnTo>
                  <a:pt x="384" y="716"/>
                </a:lnTo>
                <a:lnTo>
                  <a:pt x="383" y="737"/>
                </a:lnTo>
                <a:lnTo>
                  <a:pt x="381" y="769"/>
                </a:lnTo>
                <a:lnTo>
                  <a:pt x="381" y="769"/>
                </a:lnTo>
                <a:lnTo>
                  <a:pt x="377" y="760"/>
                </a:lnTo>
                <a:lnTo>
                  <a:pt x="372" y="748"/>
                </a:lnTo>
                <a:lnTo>
                  <a:pt x="372" y="748"/>
                </a:lnTo>
                <a:lnTo>
                  <a:pt x="362" y="725"/>
                </a:lnTo>
                <a:lnTo>
                  <a:pt x="358" y="717"/>
                </a:lnTo>
                <a:lnTo>
                  <a:pt x="356" y="710"/>
                </a:lnTo>
                <a:lnTo>
                  <a:pt x="356" y="710"/>
                </a:lnTo>
                <a:lnTo>
                  <a:pt x="356" y="706"/>
                </a:lnTo>
                <a:lnTo>
                  <a:pt x="357" y="703"/>
                </a:lnTo>
                <a:lnTo>
                  <a:pt x="356" y="697"/>
                </a:lnTo>
                <a:lnTo>
                  <a:pt x="352" y="683"/>
                </a:lnTo>
                <a:lnTo>
                  <a:pt x="352" y="683"/>
                </a:lnTo>
                <a:lnTo>
                  <a:pt x="346" y="658"/>
                </a:lnTo>
                <a:lnTo>
                  <a:pt x="344" y="652"/>
                </a:lnTo>
                <a:lnTo>
                  <a:pt x="342" y="651"/>
                </a:lnTo>
                <a:lnTo>
                  <a:pt x="342" y="651"/>
                </a:lnTo>
                <a:lnTo>
                  <a:pt x="340" y="644"/>
                </a:lnTo>
                <a:lnTo>
                  <a:pt x="335" y="629"/>
                </a:lnTo>
                <a:lnTo>
                  <a:pt x="327" y="602"/>
                </a:lnTo>
                <a:lnTo>
                  <a:pt x="327" y="602"/>
                </a:lnTo>
                <a:lnTo>
                  <a:pt x="327" y="599"/>
                </a:lnTo>
                <a:lnTo>
                  <a:pt x="329" y="596"/>
                </a:lnTo>
                <a:lnTo>
                  <a:pt x="336" y="590"/>
                </a:lnTo>
                <a:lnTo>
                  <a:pt x="336" y="590"/>
                </a:lnTo>
                <a:lnTo>
                  <a:pt x="357" y="630"/>
                </a:lnTo>
                <a:lnTo>
                  <a:pt x="357" y="630"/>
                </a:lnTo>
                <a:lnTo>
                  <a:pt x="360" y="638"/>
                </a:lnTo>
                <a:lnTo>
                  <a:pt x="364" y="647"/>
                </a:lnTo>
                <a:lnTo>
                  <a:pt x="364" y="647"/>
                </a:lnTo>
                <a:lnTo>
                  <a:pt x="365" y="653"/>
                </a:lnTo>
                <a:lnTo>
                  <a:pt x="364" y="658"/>
                </a:lnTo>
                <a:lnTo>
                  <a:pt x="362" y="662"/>
                </a:lnTo>
                <a:lnTo>
                  <a:pt x="360" y="669"/>
                </a:lnTo>
                <a:lnTo>
                  <a:pt x="360" y="669"/>
                </a:lnTo>
                <a:lnTo>
                  <a:pt x="360" y="671"/>
                </a:lnTo>
                <a:lnTo>
                  <a:pt x="360" y="675"/>
                </a:lnTo>
                <a:lnTo>
                  <a:pt x="364" y="678"/>
                </a:lnTo>
                <a:lnTo>
                  <a:pt x="369" y="682"/>
                </a:lnTo>
                <a:lnTo>
                  <a:pt x="370" y="686"/>
                </a:lnTo>
                <a:lnTo>
                  <a:pt x="370" y="689"/>
                </a:lnTo>
                <a:lnTo>
                  <a:pt x="370" y="689"/>
                </a:lnTo>
                <a:lnTo>
                  <a:pt x="371" y="695"/>
                </a:lnTo>
                <a:lnTo>
                  <a:pt x="372" y="698"/>
                </a:lnTo>
                <a:lnTo>
                  <a:pt x="375" y="700"/>
                </a:lnTo>
                <a:lnTo>
                  <a:pt x="378" y="701"/>
                </a:lnTo>
                <a:lnTo>
                  <a:pt x="378" y="701"/>
                </a:lnTo>
                <a:close/>
                <a:moveTo>
                  <a:pt x="210" y="755"/>
                </a:moveTo>
                <a:lnTo>
                  <a:pt x="210" y="755"/>
                </a:lnTo>
                <a:lnTo>
                  <a:pt x="217" y="764"/>
                </a:lnTo>
                <a:lnTo>
                  <a:pt x="225" y="772"/>
                </a:lnTo>
                <a:lnTo>
                  <a:pt x="229" y="781"/>
                </a:lnTo>
                <a:lnTo>
                  <a:pt x="229" y="781"/>
                </a:lnTo>
                <a:lnTo>
                  <a:pt x="231" y="785"/>
                </a:lnTo>
                <a:lnTo>
                  <a:pt x="232" y="790"/>
                </a:lnTo>
                <a:lnTo>
                  <a:pt x="232" y="799"/>
                </a:lnTo>
                <a:lnTo>
                  <a:pt x="232" y="808"/>
                </a:lnTo>
                <a:lnTo>
                  <a:pt x="233" y="817"/>
                </a:lnTo>
                <a:lnTo>
                  <a:pt x="233" y="817"/>
                </a:lnTo>
                <a:lnTo>
                  <a:pt x="237" y="826"/>
                </a:lnTo>
                <a:lnTo>
                  <a:pt x="241" y="836"/>
                </a:lnTo>
                <a:lnTo>
                  <a:pt x="246" y="844"/>
                </a:lnTo>
                <a:lnTo>
                  <a:pt x="249" y="849"/>
                </a:lnTo>
                <a:lnTo>
                  <a:pt x="249" y="853"/>
                </a:lnTo>
                <a:lnTo>
                  <a:pt x="249" y="853"/>
                </a:lnTo>
                <a:lnTo>
                  <a:pt x="246" y="860"/>
                </a:lnTo>
                <a:lnTo>
                  <a:pt x="240" y="871"/>
                </a:lnTo>
                <a:lnTo>
                  <a:pt x="221" y="902"/>
                </a:lnTo>
                <a:lnTo>
                  <a:pt x="193" y="944"/>
                </a:lnTo>
                <a:lnTo>
                  <a:pt x="193" y="944"/>
                </a:lnTo>
                <a:lnTo>
                  <a:pt x="195" y="936"/>
                </a:lnTo>
                <a:lnTo>
                  <a:pt x="201" y="914"/>
                </a:lnTo>
                <a:lnTo>
                  <a:pt x="201" y="914"/>
                </a:lnTo>
                <a:lnTo>
                  <a:pt x="202" y="908"/>
                </a:lnTo>
                <a:lnTo>
                  <a:pt x="202" y="903"/>
                </a:lnTo>
                <a:lnTo>
                  <a:pt x="201" y="896"/>
                </a:lnTo>
                <a:lnTo>
                  <a:pt x="198" y="890"/>
                </a:lnTo>
                <a:lnTo>
                  <a:pt x="197" y="885"/>
                </a:lnTo>
                <a:lnTo>
                  <a:pt x="197" y="885"/>
                </a:lnTo>
                <a:lnTo>
                  <a:pt x="203" y="818"/>
                </a:lnTo>
                <a:lnTo>
                  <a:pt x="210" y="755"/>
                </a:lnTo>
                <a:lnTo>
                  <a:pt x="210" y="7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520EEC58-B349-4BDB-B062-D979C19243AF}"/>
              </a:ext>
            </a:extLst>
          </p:cNvPr>
          <p:cNvSpPr>
            <a:spLocks/>
          </p:cNvSpPr>
          <p:nvPr/>
        </p:nvSpPr>
        <p:spPr bwMode="auto">
          <a:xfrm>
            <a:off x="882913" y="3734799"/>
            <a:ext cx="2372821" cy="2725290"/>
          </a:xfrm>
          <a:custGeom>
            <a:avLst/>
            <a:gdLst>
              <a:gd name="T0" fmla="*/ 685 w 1030"/>
              <a:gd name="T1" fmla="*/ 165 h 1183"/>
              <a:gd name="T2" fmla="*/ 595 w 1030"/>
              <a:gd name="T3" fmla="*/ 375 h 1183"/>
              <a:gd name="T4" fmla="*/ 565 w 1030"/>
              <a:gd name="T5" fmla="*/ 511 h 1183"/>
              <a:gd name="T6" fmla="*/ 533 w 1030"/>
              <a:gd name="T7" fmla="*/ 367 h 1183"/>
              <a:gd name="T8" fmla="*/ 470 w 1030"/>
              <a:gd name="T9" fmla="*/ 470 h 1183"/>
              <a:gd name="T10" fmla="*/ 498 w 1030"/>
              <a:gd name="T11" fmla="*/ 523 h 1183"/>
              <a:gd name="T12" fmla="*/ 408 w 1030"/>
              <a:gd name="T13" fmla="*/ 642 h 1183"/>
              <a:gd name="T14" fmla="*/ 396 w 1030"/>
              <a:gd name="T15" fmla="*/ 659 h 1183"/>
              <a:gd name="T16" fmla="*/ 359 w 1030"/>
              <a:gd name="T17" fmla="*/ 362 h 1183"/>
              <a:gd name="T18" fmla="*/ 236 w 1030"/>
              <a:gd name="T19" fmla="*/ 275 h 1183"/>
              <a:gd name="T20" fmla="*/ 212 w 1030"/>
              <a:gd name="T21" fmla="*/ 146 h 1183"/>
              <a:gd name="T22" fmla="*/ 97 w 1030"/>
              <a:gd name="T23" fmla="*/ 176 h 1183"/>
              <a:gd name="T24" fmla="*/ 128 w 1030"/>
              <a:gd name="T25" fmla="*/ 277 h 1183"/>
              <a:gd name="T26" fmla="*/ 91 w 1030"/>
              <a:gd name="T27" fmla="*/ 339 h 1183"/>
              <a:gd name="T28" fmla="*/ 64 w 1030"/>
              <a:gd name="T29" fmla="*/ 607 h 1183"/>
              <a:gd name="T30" fmla="*/ 24 w 1030"/>
              <a:gd name="T31" fmla="*/ 721 h 1183"/>
              <a:gd name="T32" fmla="*/ 11 w 1030"/>
              <a:gd name="T33" fmla="*/ 774 h 1183"/>
              <a:gd name="T34" fmla="*/ 36 w 1030"/>
              <a:gd name="T35" fmla="*/ 761 h 1183"/>
              <a:gd name="T36" fmla="*/ 85 w 1030"/>
              <a:gd name="T37" fmla="*/ 722 h 1183"/>
              <a:gd name="T38" fmla="*/ 88 w 1030"/>
              <a:gd name="T39" fmla="*/ 978 h 1183"/>
              <a:gd name="T40" fmla="*/ 89 w 1030"/>
              <a:gd name="T41" fmla="*/ 1154 h 1183"/>
              <a:gd name="T42" fmla="*/ 160 w 1030"/>
              <a:gd name="T43" fmla="*/ 1078 h 1183"/>
              <a:gd name="T44" fmla="*/ 188 w 1030"/>
              <a:gd name="T45" fmla="*/ 928 h 1183"/>
              <a:gd name="T46" fmla="*/ 200 w 1030"/>
              <a:gd name="T47" fmla="*/ 1066 h 1183"/>
              <a:gd name="T48" fmla="*/ 218 w 1030"/>
              <a:gd name="T49" fmla="*/ 1183 h 1183"/>
              <a:gd name="T50" fmla="*/ 351 w 1030"/>
              <a:gd name="T51" fmla="*/ 1002 h 1183"/>
              <a:gd name="T52" fmla="*/ 355 w 1030"/>
              <a:gd name="T53" fmla="*/ 655 h 1183"/>
              <a:gd name="T54" fmla="*/ 357 w 1030"/>
              <a:gd name="T55" fmla="*/ 708 h 1183"/>
              <a:gd name="T56" fmla="*/ 379 w 1030"/>
              <a:gd name="T57" fmla="*/ 740 h 1183"/>
              <a:gd name="T58" fmla="*/ 407 w 1030"/>
              <a:gd name="T59" fmla="*/ 730 h 1183"/>
              <a:gd name="T60" fmla="*/ 457 w 1030"/>
              <a:gd name="T61" fmla="*/ 824 h 1183"/>
              <a:gd name="T62" fmla="*/ 464 w 1030"/>
              <a:gd name="T63" fmla="*/ 1157 h 1183"/>
              <a:gd name="T64" fmla="*/ 521 w 1030"/>
              <a:gd name="T65" fmla="*/ 1150 h 1183"/>
              <a:gd name="T66" fmla="*/ 528 w 1030"/>
              <a:gd name="T67" fmla="*/ 975 h 1183"/>
              <a:gd name="T68" fmla="*/ 546 w 1030"/>
              <a:gd name="T69" fmla="*/ 986 h 1183"/>
              <a:gd name="T70" fmla="*/ 545 w 1030"/>
              <a:gd name="T71" fmla="*/ 1155 h 1183"/>
              <a:gd name="T72" fmla="*/ 610 w 1030"/>
              <a:gd name="T73" fmla="*/ 1107 h 1183"/>
              <a:gd name="T74" fmla="*/ 625 w 1030"/>
              <a:gd name="T75" fmla="*/ 766 h 1183"/>
              <a:gd name="T76" fmla="*/ 606 w 1030"/>
              <a:gd name="T77" fmla="*/ 673 h 1183"/>
              <a:gd name="T78" fmla="*/ 619 w 1030"/>
              <a:gd name="T79" fmla="*/ 655 h 1183"/>
              <a:gd name="T80" fmla="*/ 663 w 1030"/>
              <a:gd name="T81" fmla="*/ 832 h 1183"/>
              <a:gd name="T82" fmla="*/ 663 w 1030"/>
              <a:gd name="T83" fmla="*/ 1017 h 1183"/>
              <a:gd name="T84" fmla="*/ 703 w 1030"/>
              <a:gd name="T85" fmla="*/ 1080 h 1183"/>
              <a:gd name="T86" fmla="*/ 684 w 1030"/>
              <a:gd name="T87" fmla="*/ 1124 h 1183"/>
              <a:gd name="T88" fmla="*/ 724 w 1030"/>
              <a:gd name="T89" fmla="*/ 1159 h 1183"/>
              <a:gd name="T90" fmla="*/ 752 w 1030"/>
              <a:gd name="T91" fmla="*/ 1097 h 1183"/>
              <a:gd name="T92" fmla="*/ 761 w 1030"/>
              <a:gd name="T93" fmla="*/ 810 h 1183"/>
              <a:gd name="T94" fmla="*/ 790 w 1030"/>
              <a:gd name="T95" fmla="*/ 749 h 1183"/>
              <a:gd name="T96" fmla="*/ 831 w 1030"/>
              <a:gd name="T97" fmla="*/ 980 h 1183"/>
              <a:gd name="T98" fmla="*/ 826 w 1030"/>
              <a:gd name="T99" fmla="*/ 1083 h 1183"/>
              <a:gd name="T100" fmla="*/ 895 w 1030"/>
              <a:gd name="T101" fmla="*/ 1147 h 1183"/>
              <a:gd name="T102" fmla="*/ 895 w 1030"/>
              <a:gd name="T103" fmla="*/ 1058 h 1183"/>
              <a:gd name="T104" fmla="*/ 905 w 1030"/>
              <a:gd name="T105" fmla="*/ 571 h 1183"/>
              <a:gd name="T106" fmla="*/ 925 w 1030"/>
              <a:gd name="T107" fmla="*/ 625 h 1183"/>
              <a:gd name="T108" fmla="*/ 993 w 1030"/>
              <a:gd name="T109" fmla="*/ 818 h 1183"/>
              <a:gd name="T110" fmla="*/ 995 w 1030"/>
              <a:gd name="T111" fmla="*/ 708 h 1183"/>
              <a:gd name="T112" fmla="*/ 941 w 1030"/>
              <a:gd name="T113" fmla="*/ 465 h 1183"/>
              <a:gd name="T114" fmla="*/ 953 w 1030"/>
              <a:gd name="T115" fmla="*/ 327 h 1183"/>
              <a:gd name="T116" fmla="*/ 792 w 1030"/>
              <a:gd name="T117" fmla="*/ 158 h 1183"/>
              <a:gd name="T118" fmla="*/ 803 w 1030"/>
              <a:gd name="T119" fmla="*/ 107 h 1183"/>
              <a:gd name="T120" fmla="*/ 777 w 1030"/>
              <a:gd name="T121" fmla="*/ 24 h 1183"/>
              <a:gd name="T122" fmla="*/ 718 w 1030"/>
              <a:gd name="T123" fmla="*/ 1 h 1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0" h="1183">
                <a:moveTo>
                  <a:pt x="684" y="16"/>
                </a:moveTo>
                <a:lnTo>
                  <a:pt x="677" y="29"/>
                </a:lnTo>
                <a:lnTo>
                  <a:pt x="660" y="40"/>
                </a:lnTo>
                <a:lnTo>
                  <a:pt x="660" y="40"/>
                </a:lnTo>
                <a:lnTo>
                  <a:pt x="664" y="53"/>
                </a:lnTo>
                <a:lnTo>
                  <a:pt x="664" y="53"/>
                </a:lnTo>
                <a:lnTo>
                  <a:pt x="663" y="58"/>
                </a:lnTo>
                <a:lnTo>
                  <a:pt x="660" y="65"/>
                </a:lnTo>
                <a:lnTo>
                  <a:pt x="657" y="73"/>
                </a:lnTo>
                <a:lnTo>
                  <a:pt x="664" y="90"/>
                </a:lnTo>
                <a:lnTo>
                  <a:pt x="670" y="103"/>
                </a:lnTo>
                <a:lnTo>
                  <a:pt x="677" y="120"/>
                </a:lnTo>
                <a:lnTo>
                  <a:pt x="677" y="120"/>
                </a:lnTo>
                <a:lnTo>
                  <a:pt x="679" y="142"/>
                </a:lnTo>
                <a:lnTo>
                  <a:pt x="683" y="159"/>
                </a:lnTo>
                <a:lnTo>
                  <a:pt x="685" y="165"/>
                </a:lnTo>
                <a:lnTo>
                  <a:pt x="688" y="168"/>
                </a:lnTo>
                <a:lnTo>
                  <a:pt x="688" y="168"/>
                </a:lnTo>
                <a:lnTo>
                  <a:pt x="693" y="172"/>
                </a:lnTo>
                <a:lnTo>
                  <a:pt x="699" y="176"/>
                </a:lnTo>
                <a:lnTo>
                  <a:pt x="705" y="178"/>
                </a:lnTo>
                <a:lnTo>
                  <a:pt x="705" y="195"/>
                </a:lnTo>
                <a:lnTo>
                  <a:pt x="705" y="195"/>
                </a:lnTo>
                <a:lnTo>
                  <a:pt x="681" y="198"/>
                </a:lnTo>
                <a:lnTo>
                  <a:pt x="665" y="202"/>
                </a:lnTo>
                <a:lnTo>
                  <a:pt x="659" y="204"/>
                </a:lnTo>
                <a:lnTo>
                  <a:pt x="657" y="206"/>
                </a:lnTo>
                <a:lnTo>
                  <a:pt x="657" y="206"/>
                </a:lnTo>
                <a:lnTo>
                  <a:pt x="636" y="238"/>
                </a:lnTo>
                <a:lnTo>
                  <a:pt x="623" y="261"/>
                </a:lnTo>
                <a:lnTo>
                  <a:pt x="616" y="273"/>
                </a:lnTo>
                <a:lnTo>
                  <a:pt x="595" y="375"/>
                </a:lnTo>
                <a:lnTo>
                  <a:pt x="616" y="381"/>
                </a:lnTo>
                <a:lnTo>
                  <a:pt x="616" y="381"/>
                </a:lnTo>
                <a:lnTo>
                  <a:pt x="616" y="411"/>
                </a:lnTo>
                <a:lnTo>
                  <a:pt x="615" y="435"/>
                </a:lnTo>
                <a:lnTo>
                  <a:pt x="612" y="456"/>
                </a:lnTo>
                <a:lnTo>
                  <a:pt x="612" y="456"/>
                </a:lnTo>
                <a:lnTo>
                  <a:pt x="612" y="465"/>
                </a:lnTo>
                <a:lnTo>
                  <a:pt x="612" y="477"/>
                </a:lnTo>
                <a:lnTo>
                  <a:pt x="613" y="504"/>
                </a:lnTo>
                <a:lnTo>
                  <a:pt x="616" y="534"/>
                </a:lnTo>
                <a:lnTo>
                  <a:pt x="616" y="534"/>
                </a:lnTo>
                <a:lnTo>
                  <a:pt x="609" y="529"/>
                </a:lnTo>
                <a:lnTo>
                  <a:pt x="601" y="525"/>
                </a:lnTo>
                <a:lnTo>
                  <a:pt x="595" y="524"/>
                </a:lnTo>
                <a:lnTo>
                  <a:pt x="565" y="524"/>
                </a:lnTo>
                <a:lnTo>
                  <a:pt x="565" y="511"/>
                </a:lnTo>
                <a:lnTo>
                  <a:pt x="565" y="511"/>
                </a:lnTo>
                <a:lnTo>
                  <a:pt x="574" y="499"/>
                </a:lnTo>
                <a:lnTo>
                  <a:pt x="578" y="489"/>
                </a:lnTo>
                <a:lnTo>
                  <a:pt x="582" y="483"/>
                </a:lnTo>
                <a:lnTo>
                  <a:pt x="582" y="483"/>
                </a:lnTo>
                <a:lnTo>
                  <a:pt x="586" y="456"/>
                </a:lnTo>
                <a:lnTo>
                  <a:pt x="582" y="426"/>
                </a:lnTo>
                <a:lnTo>
                  <a:pt x="571" y="388"/>
                </a:lnTo>
                <a:lnTo>
                  <a:pt x="571" y="388"/>
                </a:lnTo>
                <a:lnTo>
                  <a:pt x="570" y="386"/>
                </a:lnTo>
                <a:lnTo>
                  <a:pt x="564" y="380"/>
                </a:lnTo>
                <a:lnTo>
                  <a:pt x="554" y="374"/>
                </a:lnTo>
                <a:lnTo>
                  <a:pt x="548" y="370"/>
                </a:lnTo>
                <a:lnTo>
                  <a:pt x="541" y="368"/>
                </a:lnTo>
                <a:lnTo>
                  <a:pt x="541" y="368"/>
                </a:lnTo>
                <a:lnTo>
                  <a:pt x="533" y="367"/>
                </a:lnTo>
                <a:lnTo>
                  <a:pt x="526" y="368"/>
                </a:lnTo>
                <a:lnTo>
                  <a:pt x="517" y="369"/>
                </a:lnTo>
                <a:lnTo>
                  <a:pt x="510" y="373"/>
                </a:lnTo>
                <a:lnTo>
                  <a:pt x="503" y="376"/>
                </a:lnTo>
                <a:lnTo>
                  <a:pt x="496" y="381"/>
                </a:lnTo>
                <a:lnTo>
                  <a:pt x="487" y="388"/>
                </a:lnTo>
                <a:lnTo>
                  <a:pt x="487" y="388"/>
                </a:lnTo>
                <a:lnTo>
                  <a:pt x="485" y="393"/>
                </a:lnTo>
                <a:lnTo>
                  <a:pt x="482" y="399"/>
                </a:lnTo>
                <a:lnTo>
                  <a:pt x="479" y="416"/>
                </a:lnTo>
                <a:lnTo>
                  <a:pt x="476" y="435"/>
                </a:lnTo>
                <a:lnTo>
                  <a:pt x="476" y="435"/>
                </a:lnTo>
                <a:lnTo>
                  <a:pt x="472" y="452"/>
                </a:lnTo>
                <a:lnTo>
                  <a:pt x="469" y="463"/>
                </a:lnTo>
                <a:lnTo>
                  <a:pt x="469" y="468"/>
                </a:lnTo>
                <a:lnTo>
                  <a:pt x="470" y="470"/>
                </a:lnTo>
                <a:lnTo>
                  <a:pt x="470" y="470"/>
                </a:lnTo>
                <a:lnTo>
                  <a:pt x="474" y="470"/>
                </a:lnTo>
                <a:lnTo>
                  <a:pt x="478" y="470"/>
                </a:lnTo>
                <a:lnTo>
                  <a:pt x="480" y="470"/>
                </a:lnTo>
                <a:lnTo>
                  <a:pt x="480" y="470"/>
                </a:lnTo>
                <a:lnTo>
                  <a:pt x="482" y="476"/>
                </a:lnTo>
                <a:lnTo>
                  <a:pt x="484" y="482"/>
                </a:lnTo>
                <a:lnTo>
                  <a:pt x="487" y="487"/>
                </a:lnTo>
                <a:lnTo>
                  <a:pt x="487" y="487"/>
                </a:lnTo>
                <a:lnTo>
                  <a:pt x="493" y="494"/>
                </a:lnTo>
                <a:lnTo>
                  <a:pt x="500" y="500"/>
                </a:lnTo>
                <a:lnTo>
                  <a:pt x="500" y="500"/>
                </a:lnTo>
                <a:lnTo>
                  <a:pt x="511" y="507"/>
                </a:lnTo>
                <a:lnTo>
                  <a:pt x="508" y="520"/>
                </a:lnTo>
                <a:lnTo>
                  <a:pt x="508" y="520"/>
                </a:lnTo>
                <a:lnTo>
                  <a:pt x="498" y="523"/>
                </a:lnTo>
                <a:lnTo>
                  <a:pt x="484" y="528"/>
                </a:lnTo>
                <a:lnTo>
                  <a:pt x="484" y="528"/>
                </a:lnTo>
                <a:lnTo>
                  <a:pt x="474" y="530"/>
                </a:lnTo>
                <a:lnTo>
                  <a:pt x="459" y="532"/>
                </a:lnTo>
                <a:lnTo>
                  <a:pt x="445" y="536"/>
                </a:lnTo>
                <a:lnTo>
                  <a:pt x="440" y="539"/>
                </a:lnTo>
                <a:lnTo>
                  <a:pt x="435" y="541"/>
                </a:lnTo>
                <a:lnTo>
                  <a:pt x="435" y="541"/>
                </a:lnTo>
                <a:lnTo>
                  <a:pt x="432" y="547"/>
                </a:lnTo>
                <a:lnTo>
                  <a:pt x="428" y="558"/>
                </a:lnTo>
                <a:lnTo>
                  <a:pt x="417" y="588"/>
                </a:lnTo>
                <a:lnTo>
                  <a:pt x="409" y="618"/>
                </a:lnTo>
                <a:lnTo>
                  <a:pt x="405" y="636"/>
                </a:lnTo>
                <a:lnTo>
                  <a:pt x="405" y="636"/>
                </a:lnTo>
                <a:lnTo>
                  <a:pt x="407" y="638"/>
                </a:lnTo>
                <a:lnTo>
                  <a:pt x="408" y="642"/>
                </a:lnTo>
                <a:lnTo>
                  <a:pt x="414" y="645"/>
                </a:lnTo>
                <a:lnTo>
                  <a:pt x="420" y="648"/>
                </a:lnTo>
                <a:lnTo>
                  <a:pt x="422" y="649"/>
                </a:lnTo>
                <a:lnTo>
                  <a:pt x="422" y="649"/>
                </a:lnTo>
                <a:lnTo>
                  <a:pt x="422" y="663"/>
                </a:lnTo>
                <a:lnTo>
                  <a:pt x="423" y="674"/>
                </a:lnTo>
                <a:lnTo>
                  <a:pt x="425" y="684"/>
                </a:lnTo>
                <a:lnTo>
                  <a:pt x="420" y="697"/>
                </a:lnTo>
                <a:lnTo>
                  <a:pt x="420" y="697"/>
                </a:lnTo>
                <a:lnTo>
                  <a:pt x="413" y="697"/>
                </a:lnTo>
                <a:lnTo>
                  <a:pt x="407" y="696"/>
                </a:lnTo>
                <a:lnTo>
                  <a:pt x="399" y="695"/>
                </a:lnTo>
                <a:lnTo>
                  <a:pt x="399" y="695"/>
                </a:lnTo>
                <a:lnTo>
                  <a:pt x="397" y="668"/>
                </a:lnTo>
                <a:lnTo>
                  <a:pt x="397" y="668"/>
                </a:lnTo>
                <a:lnTo>
                  <a:pt x="396" y="659"/>
                </a:lnTo>
                <a:lnTo>
                  <a:pt x="392" y="648"/>
                </a:lnTo>
                <a:lnTo>
                  <a:pt x="389" y="637"/>
                </a:lnTo>
                <a:lnTo>
                  <a:pt x="385" y="629"/>
                </a:lnTo>
                <a:lnTo>
                  <a:pt x="385" y="629"/>
                </a:lnTo>
                <a:lnTo>
                  <a:pt x="378" y="576"/>
                </a:lnTo>
                <a:lnTo>
                  <a:pt x="371" y="519"/>
                </a:lnTo>
                <a:lnTo>
                  <a:pt x="371" y="519"/>
                </a:lnTo>
                <a:lnTo>
                  <a:pt x="366" y="493"/>
                </a:lnTo>
                <a:lnTo>
                  <a:pt x="356" y="448"/>
                </a:lnTo>
                <a:lnTo>
                  <a:pt x="343" y="387"/>
                </a:lnTo>
                <a:lnTo>
                  <a:pt x="343" y="387"/>
                </a:lnTo>
                <a:lnTo>
                  <a:pt x="345" y="385"/>
                </a:lnTo>
                <a:lnTo>
                  <a:pt x="351" y="380"/>
                </a:lnTo>
                <a:lnTo>
                  <a:pt x="355" y="375"/>
                </a:lnTo>
                <a:lnTo>
                  <a:pt x="357" y="369"/>
                </a:lnTo>
                <a:lnTo>
                  <a:pt x="359" y="362"/>
                </a:lnTo>
                <a:lnTo>
                  <a:pt x="359" y="353"/>
                </a:lnTo>
                <a:lnTo>
                  <a:pt x="359" y="353"/>
                </a:lnTo>
                <a:lnTo>
                  <a:pt x="356" y="345"/>
                </a:lnTo>
                <a:lnTo>
                  <a:pt x="355" y="337"/>
                </a:lnTo>
                <a:lnTo>
                  <a:pt x="353" y="331"/>
                </a:lnTo>
                <a:lnTo>
                  <a:pt x="349" y="325"/>
                </a:lnTo>
                <a:lnTo>
                  <a:pt x="345" y="319"/>
                </a:lnTo>
                <a:lnTo>
                  <a:pt x="341" y="315"/>
                </a:lnTo>
                <a:lnTo>
                  <a:pt x="335" y="311"/>
                </a:lnTo>
                <a:lnTo>
                  <a:pt x="327" y="308"/>
                </a:lnTo>
                <a:lnTo>
                  <a:pt x="327" y="308"/>
                </a:lnTo>
                <a:lnTo>
                  <a:pt x="273" y="287"/>
                </a:lnTo>
                <a:lnTo>
                  <a:pt x="273" y="287"/>
                </a:lnTo>
                <a:lnTo>
                  <a:pt x="252" y="280"/>
                </a:lnTo>
                <a:lnTo>
                  <a:pt x="236" y="275"/>
                </a:lnTo>
                <a:lnTo>
                  <a:pt x="236" y="275"/>
                </a:lnTo>
                <a:lnTo>
                  <a:pt x="235" y="261"/>
                </a:lnTo>
                <a:lnTo>
                  <a:pt x="234" y="242"/>
                </a:lnTo>
                <a:lnTo>
                  <a:pt x="234" y="242"/>
                </a:lnTo>
                <a:lnTo>
                  <a:pt x="232" y="226"/>
                </a:lnTo>
                <a:lnTo>
                  <a:pt x="230" y="215"/>
                </a:lnTo>
                <a:lnTo>
                  <a:pt x="230" y="215"/>
                </a:lnTo>
                <a:lnTo>
                  <a:pt x="232" y="213"/>
                </a:lnTo>
                <a:lnTo>
                  <a:pt x="236" y="208"/>
                </a:lnTo>
                <a:lnTo>
                  <a:pt x="237" y="203"/>
                </a:lnTo>
                <a:lnTo>
                  <a:pt x="237" y="200"/>
                </a:lnTo>
                <a:lnTo>
                  <a:pt x="236" y="196"/>
                </a:lnTo>
                <a:lnTo>
                  <a:pt x="236" y="196"/>
                </a:lnTo>
                <a:lnTo>
                  <a:pt x="223" y="170"/>
                </a:lnTo>
                <a:lnTo>
                  <a:pt x="216" y="154"/>
                </a:lnTo>
                <a:lnTo>
                  <a:pt x="212" y="146"/>
                </a:lnTo>
                <a:lnTo>
                  <a:pt x="212" y="146"/>
                </a:lnTo>
                <a:lnTo>
                  <a:pt x="210" y="141"/>
                </a:lnTo>
                <a:lnTo>
                  <a:pt x="202" y="135"/>
                </a:lnTo>
                <a:lnTo>
                  <a:pt x="194" y="129"/>
                </a:lnTo>
                <a:lnTo>
                  <a:pt x="182" y="124"/>
                </a:lnTo>
                <a:lnTo>
                  <a:pt x="182" y="124"/>
                </a:lnTo>
                <a:lnTo>
                  <a:pt x="167" y="122"/>
                </a:lnTo>
                <a:lnTo>
                  <a:pt x="152" y="120"/>
                </a:lnTo>
                <a:lnTo>
                  <a:pt x="137" y="122"/>
                </a:lnTo>
                <a:lnTo>
                  <a:pt x="131" y="123"/>
                </a:lnTo>
                <a:lnTo>
                  <a:pt x="128" y="124"/>
                </a:lnTo>
                <a:lnTo>
                  <a:pt x="128" y="124"/>
                </a:lnTo>
                <a:lnTo>
                  <a:pt x="121" y="129"/>
                </a:lnTo>
                <a:lnTo>
                  <a:pt x="115" y="134"/>
                </a:lnTo>
                <a:lnTo>
                  <a:pt x="109" y="140"/>
                </a:lnTo>
                <a:lnTo>
                  <a:pt x="97" y="176"/>
                </a:lnTo>
                <a:lnTo>
                  <a:pt x="97" y="176"/>
                </a:lnTo>
                <a:lnTo>
                  <a:pt x="94" y="178"/>
                </a:lnTo>
                <a:lnTo>
                  <a:pt x="91" y="185"/>
                </a:lnTo>
                <a:lnTo>
                  <a:pt x="87" y="194"/>
                </a:lnTo>
                <a:lnTo>
                  <a:pt x="87" y="197"/>
                </a:lnTo>
                <a:lnTo>
                  <a:pt x="88" y="200"/>
                </a:lnTo>
                <a:lnTo>
                  <a:pt x="88" y="200"/>
                </a:lnTo>
                <a:lnTo>
                  <a:pt x="92" y="203"/>
                </a:lnTo>
                <a:lnTo>
                  <a:pt x="97" y="204"/>
                </a:lnTo>
                <a:lnTo>
                  <a:pt x="100" y="206"/>
                </a:lnTo>
                <a:lnTo>
                  <a:pt x="100" y="206"/>
                </a:lnTo>
                <a:lnTo>
                  <a:pt x="107" y="230"/>
                </a:lnTo>
                <a:lnTo>
                  <a:pt x="115" y="250"/>
                </a:lnTo>
                <a:lnTo>
                  <a:pt x="122" y="266"/>
                </a:lnTo>
                <a:lnTo>
                  <a:pt x="122" y="266"/>
                </a:lnTo>
                <a:lnTo>
                  <a:pt x="124" y="272"/>
                </a:lnTo>
                <a:lnTo>
                  <a:pt x="128" y="277"/>
                </a:lnTo>
                <a:lnTo>
                  <a:pt x="136" y="284"/>
                </a:lnTo>
                <a:lnTo>
                  <a:pt x="145" y="290"/>
                </a:lnTo>
                <a:lnTo>
                  <a:pt x="152" y="293"/>
                </a:lnTo>
                <a:lnTo>
                  <a:pt x="152" y="293"/>
                </a:lnTo>
                <a:lnTo>
                  <a:pt x="154" y="295"/>
                </a:lnTo>
                <a:lnTo>
                  <a:pt x="155" y="297"/>
                </a:lnTo>
                <a:lnTo>
                  <a:pt x="157" y="301"/>
                </a:lnTo>
                <a:lnTo>
                  <a:pt x="158" y="305"/>
                </a:lnTo>
                <a:lnTo>
                  <a:pt x="130" y="314"/>
                </a:lnTo>
                <a:lnTo>
                  <a:pt x="130" y="314"/>
                </a:lnTo>
                <a:lnTo>
                  <a:pt x="112" y="320"/>
                </a:lnTo>
                <a:lnTo>
                  <a:pt x="100" y="323"/>
                </a:lnTo>
                <a:lnTo>
                  <a:pt x="95" y="325"/>
                </a:lnTo>
                <a:lnTo>
                  <a:pt x="94" y="327"/>
                </a:lnTo>
                <a:lnTo>
                  <a:pt x="94" y="327"/>
                </a:lnTo>
                <a:lnTo>
                  <a:pt x="91" y="339"/>
                </a:lnTo>
                <a:lnTo>
                  <a:pt x="83" y="365"/>
                </a:lnTo>
                <a:lnTo>
                  <a:pt x="79" y="391"/>
                </a:lnTo>
                <a:lnTo>
                  <a:pt x="77" y="400"/>
                </a:lnTo>
                <a:lnTo>
                  <a:pt x="77" y="403"/>
                </a:lnTo>
                <a:lnTo>
                  <a:pt x="79" y="405"/>
                </a:lnTo>
                <a:lnTo>
                  <a:pt x="79" y="405"/>
                </a:lnTo>
                <a:lnTo>
                  <a:pt x="85" y="409"/>
                </a:lnTo>
                <a:lnTo>
                  <a:pt x="91" y="411"/>
                </a:lnTo>
                <a:lnTo>
                  <a:pt x="97" y="414"/>
                </a:lnTo>
                <a:lnTo>
                  <a:pt x="97" y="414"/>
                </a:lnTo>
                <a:lnTo>
                  <a:pt x="87" y="463"/>
                </a:lnTo>
                <a:lnTo>
                  <a:pt x="73" y="535"/>
                </a:lnTo>
                <a:lnTo>
                  <a:pt x="73" y="535"/>
                </a:lnTo>
                <a:lnTo>
                  <a:pt x="68" y="559"/>
                </a:lnTo>
                <a:lnTo>
                  <a:pt x="65" y="583"/>
                </a:lnTo>
                <a:lnTo>
                  <a:pt x="64" y="607"/>
                </a:lnTo>
                <a:lnTo>
                  <a:pt x="64" y="607"/>
                </a:lnTo>
                <a:lnTo>
                  <a:pt x="60" y="615"/>
                </a:lnTo>
                <a:lnTo>
                  <a:pt x="58" y="621"/>
                </a:lnTo>
                <a:lnTo>
                  <a:pt x="57" y="625"/>
                </a:lnTo>
                <a:lnTo>
                  <a:pt x="57" y="625"/>
                </a:lnTo>
                <a:lnTo>
                  <a:pt x="54" y="633"/>
                </a:lnTo>
                <a:lnTo>
                  <a:pt x="46" y="649"/>
                </a:lnTo>
                <a:lnTo>
                  <a:pt x="36" y="671"/>
                </a:lnTo>
                <a:lnTo>
                  <a:pt x="32" y="683"/>
                </a:lnTo>
                <a:lnTo>
                  <a:pt x="27" y="695"/>
                </a:lnTo>
                <a:lnTo>
                  <a:pt x="27" y="695"/>
                </a:lnTo>
                <a:lnTo>
                  <a:pt x="22" y="713"/>
                </a:lnTo>
                <a:lnTo>
                  <a:pt x="21" y="716"/>
                </a:lnTo>
                <a:lnTo>
                  <a:pt x="21" y="719"/>
                </a:lnTo>
                <a:lnTo>
                  <a:pt x="22" y="720"/>
                </a:lnTo>
                <a:lnTo>
                  <a:pt x="24" y="721"/>
                </a:lnTo>
                <a:lnTo>
                  <a:pt x="27" y="722"/>
                </a:lnTo>
                <a:lnTo>
                  <a:pt x="30" y="725"/>
                </a:lnTo>
                <a:lnTo>
                  <a:pt x="30" y="725"/>
                </a:lnTo>
                <a:lnTo>
                  <a:pt x="32" y="726"/>
                </a:lnTo>
                <a:lnTo>
                  <a:pt x="16" y="745"/>
                </a:lnTo>
                <a:lnTo>
                  <a:pt x="16" y="745"/>
                </a:lnTo>
                <a:lnTo>
                  <a:pt x="6" y="761"/>
                </a:lnTo>
                <a:lnTo>
                  <a:pt x="2" y="772"/>
                </a:lnTo>
                <a:lnTo>
                  <a:pt x="0" y="776"/>
                </a:lnTo>
                <a:lnTo>
                  <a:pt x="0" y="778"/>
                </a:lnTo>
                <a:lnTo>
                  <a:pt x="2" y="779"/>
                </a:lnTo>
                <a:lnTo>
                  <a:pt x="2" y="779"/>
                </a:lnTo>
                <a:lnTo>
                  <a:pt x="5" y="780"/>
                </a:lnTo>
                <a:lnTo>
                  <a:pt x="8" y="779"/>
                </a:lnTo>
                <a:lnTo>
                  <a:pt x="8" y="779"/>
                </a:lnTo>
                <a:lnTo>
                  <a:pt x="11" y="774"/>
                </a:lnTo>
                <a:lnTo>
                  <a:pt x="11" y="774"/>
                </a:lnTo>
                <a:lnTo>
                  <a:pt x="10" y="775"/>
                </a:lnTo>
                <a:lnTo>
                  <a:pt x="8" y="779"/>
                </a:lnTo>
                <a:lnTo>
                  <a:pt x="8" y="779"/>
                </a:lnTo>
                <a:lnTo>
                  <a:pt x="4" y="785"/>
                </a:lnTo>
                <a:lnTo>
                  <a:pt x="4" y="787"/>
                </a:lnTo>
                <a:lnTo>
                  <a:pt x="6" y="788"/>
                </a:lnTo>
                <a:lnTo>
                  <a:pt x="6" y="788"/>
                </a:lnTo>
                <a:lnTo>
                  <a:pt x="9" y="788"/>
                </a:lnTo>
                <a:lnTo>
                  <a:pt x="12" y="786"/>
                </a:lnTo>
                <a:lnTo>
                  <a:pt x="20" y="780"/>
                </a:lnTo>
                <a:lnTo>
                  <a:pt x="30" y="769"/>
                </a:lnTo>
                <a:lnTo>
                  <a:pt x="30" y="769"/>
                </a:lnTo>
                <a:lnTo>
                  <a:pt x="33" y="767"/>
                </a:lnTo>
                <a:lnTo>
                  <a:pt x="34" y="763"/>
                </a:lnTo>
                <a:lnTo>
                  <a:pt x="36" y="761"/>
                </a:lnTo>
                <a:lnTo>
                  <a:pt x="40" y="760"/>
                </a:lnTo>
                <a:lnTo>
                  <a:pt x="40" y="760"/>
                </a:lnTo>
                <a:lnTo>
                  <a:pt x="42" y="761"/>
                </a:lnTo>
                <a:lnTo>
                  <a:pt x="44" y="762"/>
                </a:lnTo>
                <a:lnTo>
                  <a:pt x="46" y="768"/>
                </a:lnTo>
                <a:lnTo>
                  <a:pt x="47" y="773"/>
                </a:lnTo>
                <a:lnTo>
                  <a:pt x="48" y="774"/>
                </a:lnTo>
                <a:lnTo>
                  <a:pt x="50" y="774"/>
                </a:lnTo>
                <a:lnTo>
                  <a:pt x="50" y="774"/>
                </a:lnTo>
                <a:lnTo>
                  <a:pt x="53" y="769"/>
                </a:lnTo>
                <a:lnTo>
                  <a:pt x="56" y="761"/>
                </a:lnTo>
                <a:lnTo>
                  <a:pt x="59" y="750"/>
                </a:lnTo>
                <a:lnTo>
                  <a:pt x="69" y="726"/>
                </a:lnTo>
                <a:lnTo>
                  <a:pt x="69" y="726"/>
                </a:lnTo>
                <a:lnTo>
                  <a:pt x="85" y="722"/>
                </a:lnTo>
                <a:lnTo>
                  <a:pt x="85" y="722"/>
                </a:lnTo>
                <a:lnTo>
                  <a:pt x="71" y="784"/>
                </a:lnTo>
                <a:lnTo>
                  <a:pt x="63" y="831"/>
                </a:lnTo>
                <a:lnTo>
                  <a:pt x="60" y="849"/>
                </a:lnTo>
                <a:lnTo>
                  <a:pt x="60" y="861"/>
                </a:lnTo>
                <a:lnTo>
                  <a:pt x="60" y="861"/>
                </a:lnTo>
                <a:lnTo>
                  <a:pt x="60" y="883"/>
                </a:lnTo>
                <a:lnTo>
                  <a:pt x="59" y="911"/>
                </a:lnTo>
                <a:lnTo>
                  <a:pt x="58" y="935"/>
                </a:lnTo>
                <a:lnTo>
                  <a:pt x="57" y="948"/>
                </a:lnTo>
                <a:lnTo>
                  <a:pt x="57" y="948"/>
                </a:lnTo>
                <a:lnTo>
                  <a:pt x="59" y="951"/>
                </a:lnTo>
                <a:lnTo>
                  <a:pt x="62" y="954"/>
                </a:lnTo>
                <a:lnTo>
                  <a:pt x="71" y="963"/>
                </a:lnTo>
                <a:lnTo>
                  <a:pt x="81" y="971"/>
                </a:lnTo>
                <a:lnTo>
                  <a:pt x="86" y="976"/>
                </a:lnTo>
                <a:lnTo>
                  <a:pt x="88" y="978"/>
                </a:lnTo>
                <a:lnTo>
                  <a:pt x="88" y="978"/>
                </a:lnTo>
                <a:lnTo>
                  <a:pt x="91" y="982"/>
                </a:lnTo>
                <a:lnTo>
                  <a:pt x="94" y="983"/>
                </a:lnTo>
                <a:lnTo>
                  <a:pt x="106" y="987"/>
                </a:lnTo>
                <a:lnTo>
                  <a:pt x="122" y="988"/>
                </a:lnTo>
                <a:lnTo>
                  <a:pt x="115" y="1034"/>
                </a:lnTo>
                <a:lnTo>
                  <a:pt x="115" y="1034"/>
                </a:lnTo>
                <a:lnTo>
                  <a:pt x="113" y="1060"/>
                </a:lnTo>
                <a:lnTo>
                  <a:pt x="112" y="1094"/>
                </a:lnTo>
                <a:lnTo>
                  <a:pt x="112" y="1094"/>
                </a:lnTo>
                <a:lnTo>
                  <a:pt x="110" y="1102"/>
                </a:lnTo>
                <a:lnTo>
                  <a:pt x="105" y="1113"/>
                </a:lnTo>
                <a:lnTo>
                  <a:pt x="97" y="1130"/>
                </a:lnTo>
                <a:lnTo>
                  <a:pt x="97" y="1130"/>
                </a:lnTo>
                <a:lnTo>
                  <a:pt x="92" y="1144"/>
                </a:lnTo>
                <a:lnTo>
                  <a:pt x="89" y="1154"/>
                </a:lnTo>
                <a:lnTo>
                  <a:pt x="89" y="1157"/>
                </a:lnTo>
                <a:lnTo>
                  <a:pt x="91" y="1160"/>
                </a:lnTo>
                <a:lnTo>
                  <a:pt x="91" y="1160"/>
                </a:lnTo>
                <a:lnTo>
                  <a:pt x="94" y="1161"/>
                </a:lnTo>
                <a:lnTo>
                  <a:pt x="100" y="1162"/>
                </a:lnTo>
                <a:lnTo>
                  <a:pt x="107" y="1162"/>
                </a:lnTo>
                <a:lnTo>
                  <a:pt x="116" y="1161"/>
                </a:lnTo>
                <a:lnTo>
                  <a:pt x="124" y="1159"/>
                </a:lnTo>
                <a:lnTo>
                  <a:pt x="131" y="1155"/>
                </a:lnTo>
                <a:lnTo>
                  <a:pt x="137" y="1151"/>
                </a:lnTo>
                <a:lnTo>
                  <a:pt x="142" y="1145"/>
                </a:lnTo>
                <a:lnTo>
                  <a:pt x="142" y="1145"/>
                </a:lnTo>
                <a:lnTo>
                  <a:pt x="149" y="1129"/>
                </a:lnTo>
                <a:lnTo>
                  <a:pt x="155" y="1109"/>
                </a:lnTo>
                <a:lnTo>
                  <a:pt x="159" y="1091"/>
                </a:lnTo>
                <a:lnTo>
                  <a:pt x="160" y="1078"/>
                </a:lnTo>
                <a:lnTo>
                  <a:pt x="160" y="1042"/>
                </a:lnTo>
                <a:lnTo>
                  <a:pt x="160" y="1042"/>
                </a:lnTo>
                <a:lnTo>
                  <a:pt x="159" y="1026"/>
                </a:lnTo>
                <a:lnTo>
                  <a:pt x="158" y="1008"/>
                </a:lnTo>
                <a:lnTo>
                  <a:pt x="158" y="1008"/>
                </a:lnTo>
                <a:lnTo>
                  <a:pt x="159" y="1005"/>
                </a:lnTo>
                <a:lnTo>
                  <a:pt x="161" y="998"/>
                </a:lnTo>
                <a:lnTo>
                  <a:pt x="166" y="988"/>
                </a:lnTo>
                <a:lnTo>
                  <a:pt x="172" y="960"/>
                </a:lnTo>
                <a:lnTo>
                  <a:pt x="172" y="960"/>
                </a:lnTo>
                <a:lnTo>
                  <a:pt x="173" y="961"/>
                </a:lnTo>
                <a:lnTo>
                  <a:pt x="175" y="960"/>
                </a:lnTo>
                <a:lnTo>
                  <a:pt x="178" y="957"/>
                </a:lnTo>
                <a:lnTo>
                  <a:pt x="182" y="948"/>
                </a:lnTo>
                <a:lnTo>
                  <a:pt x="182" y="948"/>
                </a:lnTo>
                <a:lnTo>
                  <a:pt x="188" y="928"/>
                </a:lnTo>
                <a:lnTo>
                  <a:pt x="194" y="899"/>
                </a:lnTo>
                <a:lnTo>
                  <a:pt x="200" y="861"/>
                </a:lnTo>
                <a:lnTo>
                  <a:pt x="200" y="861"/>
                </a:lnTo>
                <a:lnTo>
                  <a:pt x="201" y="927"/>
                </a:lnTo>
                <a:lnTo>
                  <a:pt x="201" y="974"/>
                </a:lnTo>
                <a:lnTo>
                  <a:pt x="200" y="996"/>
                </a:lnTo>
                <a:lnTo>
                  <a:pt x="200" y="996"/>
                </a:lnTo>
                <a:lnTo>
                  <a:pt x="200" y="1000"/>
                </a:lnTo>
                <a:lnTo>
                  <a:pt x="200" y="1002"/>
                </a:lnTo>
                <a:lnTo>
                  <a:pt x="204" y="1008"/>
                </a:lnTo>
                <a:lnTo>
                  <a:pt x="204" y="1008"/>
                </a:lnTo>
                <a:lnTo>
                  <a:pt x="204" y="1013"/>
                </a:lnTo>
                <a:lnTo>
                  <a:pt x="204" y="1019"/>
                </a:lnTo>
                <a:lnTo>
                  <a:pt x="202" y="1035"/>
                </a:lnTo>
                <a:lnTo>
                  <a:pt x="201" y="1052"/>
                </a:lnTo>
                <a:lnTo>
                  <a:pt x="200" y="1066"/>
                </a:lnTo>
                <a:lnTo>
                  <a:pt x="200" y="1066"/>
                </a:lnTo>
                <a:lnTo>
                  <a:pt x="200" y="1078"/>
                </a:lnTo>
                <a:lnTo>
                  <a:pt x="197" y="1091"/>
                </a:lnTo>
                <a:lnTo>
                  <a:pt x="195" y="1104"/>
                </a:lnTo>
                <a:lnTo>
                  <a:pt x="194" y="1118"/>
                </a:lnTo>
                <a:lnTo>
                  <a:pt x="194" y="1118"/>
                </a:lnTo>
                <a:lnTo>
                  <a:pt x="193" y="1132"/>
                </a:lnTo>
                <a:lnTo>
                  <a:pt x="193" y="1149"/>
                </a:lnTo>
                <a:lnTo>
                  <a:pt x="193" y="1156"/>
                </a:lnTo>
                <a:lnTo>
                  <a:pt x="194" y="1165"/>
                </a:lnTo>
                <a:lnTo>
                  <a:pt x="196" y="1171"/>
                </a:lnTo>
                <a:lnTo>
                  <a:pt x="200" y="1175"/>
                </a:lnTo>
                <a:lnTo>
                  <a:pt x="200" y="1175"/>
                </a:lnTo>
                <a:lnTo>
                  <a:pt x="206" y="1178"/>
                </a:lnTo>
                <a:lnTo>
                  <a:pt x="212" y="1181"/>
                </a:lnTo>
                <a:lnTo>
                  <a:pt x="218" y="1183"/>
                </a:lnTo>
                <a:lnTo>
                  <a:pt x="225" y="1183"/>
                </a:lnTo>
                <a:lnTo>
                  <a:pt x="232" y="1181"/>
                </a:lnTo>
                <a:lnTo>
                  <a:pt x="237" y="1180"/>
                </a:lnTo>
                <a:lnTo>
                  <a:pt x="242" y="1177"/>
                </a:lnTo>
                <a:lnTo>
                  <a:pt x="246" y="1172"/>
                </a:lnTo>
                <a:lnTo>
                  <a:pt x="246" y="1172"/>
                </a:lnTo>
                <a:lnTo>
                  <a:pt x="247" y="1165"/>
                </a:lnTo>
                <a:lnTo>
                  <a:pt x="248" y="1153"/>
                </a:lnTo>
                <a:lnTo>
                  <a:pt x="246" y="1124"/>
                </a:lnTo>
                <a:lnTo>
                  <a:pt x="242" y="1097"/>
                </a:lnTo>
                <a:lnTo>
                  <a:pt x="240" y="1084"/>
                </a:lnTo>
                <a:lnTo>
                  <a:pt x="240" y="1084"/>
                </a:lnTo>
                <a:lnTo>
                  <a:pt x="242" y="1073"/>
                </a:lnTo>
                <a:lnTo>
                  <a:pt x="248" y="1050"/>
                </a:lnTo>
                <a:lnTo>
                  <a:pt x="258" y="1018"/>
                </a:lnTo>
                <a:lnTo>
                  <a:pt x="351" y="1002"/>
                </a:lnTo>
                <a:lnTo>
                  <a:pt x="351" y="1002"/>
                </a:lnTo>
                <a:lnTo>
                  <a:pt x="344" y="869"/>
                </a:lnTo>
                <a:lnTo>
                  <a:pt x="337" y="774"/>
                </a:lnTo>
                <a:lnTo>
                  <a:pt x="333" y="728"/>
                </a:lnTo>
                <a:lnTo>
                  <a:pt x="333" y="728"/>
                </a:lnTo>
                <a:lnTo>
                  <a:pt x="327" y="680"/>
                </a:lnTo>
                <a:lnTo>
                  <a:pt x="321" y="637"/>
                </a:lnTo>
                <a:lnTo>
                  <a:pt x="331" y="619"/>
                </a:lnTo>
                <a:lnTo>
                  <a:pt x="325" y="529"/>
                </a:lnTo>
                <a:lnTo>
                  <a:pt x="325" y="529"/>
                </a:lnTo>
                <a:lnTo>
                  <a:pt x="335" y="567"/>
                </a:lnTo>
                <a:lnTo>
                  <a:pt x="349" y="617"/>
                </a:lnTo>
                <a:lnTo>
                  <a:pt x="349" y="617"/>
                </a:lnTo>
                <a:lnTo>
                  <a:pt x="353" y="629"/>
                </a:lnTo>
                <a:lnTo>
                  <a:pt x="354" y="642"/>
                </a:lnTo>
                <a:lnTo>
                  <a:pt x="355" y="655"/>
                </a:lnTo>
                <a:lnTo>
                  <a:pt x="355" y="655"/>
                </a:lnTo>
                <a:lnTo>
                  <a:pt x="354" y="662"/>
                </a:lnTo>
                <a:lnTo>
                  <a:pt x="354" y="677"/>
                </a:lnTo>
                <a:lnTo>
                  <a:pt x="354" y="677"/>
                </a:lnTo>
                <a:lnTo>
                  <a:pt x="349" y="679"/>
                </a:lnTo>
                <a:lnTo>
                  <a:pt x="345" y="682"/>
                </a:lnTo>
                <a:lnTo>
                  <a:pt x="343" y="684"/>
                </a:lnTo>
                <a:lnTo>
                  <a:pt x="343" y="688"/>
                </a:lnTo>
                <a:lnTo>
                  <a:pt x="343" y="688"/>
                </a:lnTo>
                <a:lnTo>
                  <a:pt x="344" y="690"/>
                </a:lnTo>
                <a:lnTo>
                  <a:pt x="345" y="692"/>
                </a:lnTo>
                <a:lnTo>
                  <a:pt x="349" y="696"/>
                </a:lnTo>
                <a:lnTo>
                  <a:pt x="354" y="698"/>
                </a:lnTo>
                <a:lnTo>
                  <a:pt x="357" y="701"/>
                </a:lnTo>
                <a:lnTo>
                  <a:pt x="357" y="701"/>
                </a:lnTo>
                <a:lnTo>
                  <a:pt x="357" y="708"/>
                </a:lnTo>
                <a:lnTo>
                  <a:pt x="357" y="708"/>
                </a:lnTo>
                <a:lnTo>
                  <a:pt x="357" y="710"/>
                </a:lnTo>
                <a:lnTo>
                  <a:pt x="357" y="714"/>
                </a:lnTo>
                <a:lnTo>
                  <a:pt x="359" y="715"/>
                </a:lnTo>
                <a:lnTo>
                  <a:pt x="362" y="716"/>
                </a:lnTo>
                <a:lnTo>
                  <a:pt x="362" y="716"/>
                </a:lnTo>
                <a:lnTo>
                  <a:pt x="367" y="718"/>
                </a:lnTo>
                <a:lnTo>
                  <a:pt x="369" y="719"/>
                </a:lnTo>
                <a:lnTo>
                  <a:pt x="372" y="720"/>
                </a:lnTo>
                <a:lnTo>
                  <a:pt x="377" y="721"/>
                </a:lnTo>
                <a:lnTo>
                  <a:pt x="378" y="721"/>
                </a:lnTo>
                <a:lnTo>
                  <a:pt x="378" y="721"/>
                </a:lnTo>
                <a:lnTo>
                  <a:pt x="378" y="734"/>
                </a:lnTo>
                <a:lnTo>
                  <a:pt x="378" y="739"/>
                </a:lnTo>
                <a:lnTo>
                  <a:pt x="379" y="740"/>
                </a:lnTo>
                <a:lnTo>
                  <a:pt x="379" y="740"/>
                </a:lnTo>
                <a:lnTo>
                  <a:pt x="379" y="740"/>
                </a:lnTo>
                <a:lnTo>
                  <a:pt x="381" y="738"/>
                </a:lnTo>
                <a:lnTo>
                  <a:pt x="385" y="733"/>
                </a:lnTo>
                <a:lnTo>
                  <a:pt x="389" y="724"/>
                </a:lnTo>
                <a:lnTo>
                  <a:pt x="389" y="724"/>
                </a:lnTo>
                <a:lnTo>
                  <a:pt x="389" y="724"/>
                </a:lnTo>
                <a:lnTo>
                  <a:pt x="390" y="728"/>
                </a:lnTo>
                <a:lnTo>
                  <a:pt x="391" y="733"/>
                </a:lnTo>
                <a:lnTo>
                  <a:pt x="392" y="734"/>
                </a:lnTo>
                <a:lnTo>
                  <a:pt x="393" y="736"/>
                </a:lnTo>
                <a:lnTo>
                  <a:pt x="396" y="734"/>
                </a:lnTo>
                <a:lnTo>
                  <a:pt x="397" y="731"/>
                </a:lnTo>
                <a:lnTo>
                  <a:pt x="397" y="731"/>
                </a:lnTo>
                <a:lnTo>
                  <a:pt x="399" y="727"/>
                </a:lnTo>
                <a:lnTo>
                  <a:pt x="399" y="727"/>
                </a:lnTo>
                <a:lnTo>
                  <a:pt x="407" y="730"/>
                </a:lnTo>
                <a:lnTo>
                  <a:pt x="420" y="731"/>
                </a:lnTo>
                <a:lnTo>
                  <a:pt x="420" y="731"/>
                </a:lnTo>
                <a:lnTo>
                  <a:pt x="427" y="731"/>
                </a:lnTo>
                <a:lnTo>
                  <a:pt x="435" y="728"/>
                </a:lnTo>
                <a:lnTo>
                  <a:pt x="451" y="722"/>
                </a:lnTo>
                <a:lnTo>
                  <a:pt x="451" y="722"/>
                </a:lnTo>
                <a:lnTo>
                  <a:pt x="449" y="751"/>
                </a:lnTo>
                <a:lnTo>
                  <a:pt x="447" y="762"/>
                </a:lnTo>
                <a:lnTo>
                  <a:pt x="446" y="768"/>
                </a:lnTo>
                <a:lnTo>
                  <a:pt x="446" y="768"/>
                </a:lnTo>
                <a:lnTo>
                  <a:pt x="445" y="770"/>
                </a:lnTo>
                <a:lnTo>
                  <a:pt x="445" y="773"/>
                </a:lnTo>
                <a:lnTo>
                  <a:pt x="446" y="778"/>
                </a:lnTo>
                <a:lnTo>
                  <a:pt x="450" y="781"/>
                </a:lnTo>
                <a:lnTo>
                  <a:pt x="450" y="781"/>
                </a:lnTo>
                <a:lnTo>
                  <a:pt x="457" y="824"/>
                </a:lnTo>
                <a:lnTo>
                  <a:pt x="462" y="858"/>
                </a:lnTo>
                <a:lnTo>
                  <a:pt x="463" y="871"/>
                </a:lnTo>
                <a:lnTo>
                  <a:pt x="463" y="880"/>
                </a:lnTo>
                <a:lnTo>
                  <a:pt x="463" y="880"/>
                </a:lnTo>
                <a:lnTo>
                  <a:pt x="462" y="901"/>
                </a:lnTo>
                <a:lnTo>
                  <a:pt x="461" y="936"/>
                </a:lnTo>
                <a:lnTo>
                  <a:pt x="459" y="981"/>
                </a:lnTo>
                <a:lnTo>
                  <a:pt x="470" y="981"/>
                </a:lnTo>
                <a:lnTo>
                  <a:pt x="476" y="1092"/>
                </a:lnTo>
                <a:lnTo>
                  <a:pt x="476" y="1107"/>
                </a:lnTo>
                <a:lnTo>
                  <a:pt x="476" y="1107"/>
                </a:lnTo>
                <a:lnTo>
                  <a:pt x="463" y="1144"/>
                </a:lnTo>
                <a:lnTo>
                  <a:pt x="463" y="1144"/>
                </a:lnTo>
                <a:lnTo>
                  <a:pt x="462" y="1149"/>
                </a:lnTo>
                <a:lnTo>
                  <a:pt x="463" y="1154"/>
                </a:lnTo>
                <a:lnTo>
                  <a:pt x="464" y="1157"/>
                </a:lnTo>
                <a:lnTo>
                  <a:pt x="467" y="1161"/>
                </a:lnTo>
                <a:lnTo>
                  <a:pt x="467" y="1161"/>
                </a:lnTo>
                <a:lnTo>
                  <a:pt x="476" y="1172"/>
                </a:lnTo>
                <a:lnTo>
                  <a:pt x="484" y="1181"/>
                </a:lnTo>
                <a:lnTo>
                  <a:pt x="484" y="1181"/>
                </a:lnTo>
                <a:lnTo>
                  <a:pt x="487" y="1183"/>
                </a:lnTo>
                <a:lnTo>
                  <a:pt x="496" y="1183"/>
                </a:lnTo>
                <a:lnTo>
                  <a:pt x="504" y="1183"/>
                </a:lnTo>
                <a:lnTo>
                  <a:pt x="511" y="1181"/>
                </a:lnTo>
                <a:lnTo>
                  <a:pt x="511" y="1181"/>
                </a:lnTo>
                <a:lnTo>
                  <a:pt x="512" y="1179"/>
                </a:lnTo>
                <a:lnTo>
                  <a:pt x="515" y="1177"/>
                </a:lnTo>
                <a:lnTo>
                  <a:pt x="518" y="1168"/>
                </a:lnTo>
                <a:lnTo>
                  <a:pt x="521" y="1159"/>
                </a:lnTo>
                <a:lnTo>
                  <a:pt x="521" y="1150"/>
                </a:lnTo>
                <a:lnTo>
                  <a:pt x="521" y="1150"/>
                </a:lnTo>
                <a:lnTo>
                  <a:pt x="520" y="1142"/>
                </a:lnTo>
                <a:lnTo>
                  <a:pt x="520" y="1129"/>
                </a:lnTo>
                <a:lnTo>
                  <a:pt x="517" y="1107"/>
                </a:lnTo>
                <a:lnTo>
                  <a:pt x="517" y="1107"/>
                </a:lnTo>
                <a:lnTo>
                  <a:pt x="516" y="1103"/>
                </a:lnTo>
                <a:lnTo>
                  <a:pt x="516" y="1102"/>
                </a:lnTo>
                <a:lnTo>
                  <a:pt x="514" y="1100"/>
                </a:lnTo>
                <a:lnTo>
                  <a:pt x="514" y="1100"/>
                </a:lnTo>
                <a:lnTo>
                  <a:pt x="511" y="1043"/>
                </a:lnTo>
                <a:lnTo>
                  <a:pt x="510" y="1005"/>
                </a:lnTo>
                <a:lnTo>
                  <a:pt x="511" y="988"/>
                </a:lnTo>
                <a:lnTo>
                  <a:pt x="511" y="988"/>
                </a:lnTo>
                <a:lnTo>
                  <a:pt x="514" y="987"/>
                </a:lnTo>
                <a:lnTo>
                  <a:pt x="520" y="982"/>
                </a:lnTo>
                <a:lnTo>
                  <a:pt x="528" y="975"/>
                </a:lnTo>
                <a:lnTo>
                  <a:pt x="528" y="975"/>
                </a:lnTo>
                <a:lnTo>
                  <a:pt x="529" y="916"/>
                </a:lnTo>
                <a:lnTo>
                  <a:pt x="532" y="876"/>
                </a:lnTo>
                <a:lnTo>
                  <a:pt x="533" y="863"/>
                </a:lnTo>
                <a:lnTo>
                  <a:pt x="534" y="861"/>
                </a:lnTo>
                <a:lnTo>
                  <a:pt x="534" y="859"/>
                </a:lnTo>
                <a:lnTo>
                  <a:pt x="534" y="859"/>
                </a:lnTo>
                <a:lnTo>
                  <a:pt x="535" y="861"/>
                </a:lnTo>
                <a:lnTo>
                  <a:pt x="536" y="865"/>
                </a:lnTo>
                <a:lnTo>
                  <a:pt x="536" y="880"/>
                </a:lnTo>
                <a:lnTo>
                  <a:pt x="538" y="922"/>
                </a:lnTo>
                <a:lnTo>
                  <a:pt x="539" y="965"/>
                </a:lnTo>
                <a:lnTo>
                  <a:pt x="540" y="978"/>
                </a:lnTo>
                <a:lnTo>
                  <a:pt x="540" y="983"/>
                </a:lnTo>
                <a:lnTo>
                  <a:pt x="541" y="984"/>
                </a:lnTo>
                <a:lnTo>
                  <a:pt x="541" y="984"/>
                </a:lnTo>
                <a:lnTo>
                  <a:pt x="546" y="986"/>
                </a:lnTo>
                <a:lnTo>
                  <a:pt x="553" y="986"/>
                </a:lnTo>
                <a:lnTo>
                  <a:pt x="562" y="984"/>
                </a:lnTo>
                <a:lnTo>
                  <a:pt x="562" y="984"/>
                </a:lnTo>
                <a:lnTo>
                  <a:pt x="562" y="1100"/>
                </a:lnTo>
                <a:lnTo>
                  <a:pt x="562" y="1100"/>
                </a:lnTo>
                <a:lnTo>
                  <a:pt x="559" y="1103"/>
                </a:lnTo>
                <a:lnTo>
                  <a:pt x="554" y="1110"/>
                </a:lnTo>
                <a:lnTo>
                  <a:pt x="554" y="1110"/>
                </a:lnTo>
                <a:lnTo>
                  <a:pt x="553" y="1113"/>
                </a:lnTo>
                <a:lnTo>
                  <a:pt x="552" y="1114"/>
                </a:lnTo>
                <a:lnTo>
                  <a:pt x="552" y="1124"/>
                </a:lnTo>
                <a:lnTo>
                  <a:pt x="552" y="1124"/>
                </a:lnTo>
                <a:lnTo>
                  <a:pt x="551" y="1130"/>
                </a:lnTo>
                <a:lnTo>
                  <a:pt x="550" y="1135"/>
                </a:lnTo>
                <a:lnTo>
                  <a:pt x="547" y="1147"/>
                </a:lnTo>
                <a:lnTo>
                  <a:pt x="545" y="1155"/>
                </a:lnTo>
                <a:lnTo>
                  <a:pt x="545" y="1159"/>
                </a:lnTo>
                <a:lnTo>
                  <a:pt x="545" y="1161"/>
                </a:lnTo>
                <a:lnTo>
                  <a:pt x="545" y="1161"/>
                </a:lnTo>
                <a:lnTo>
                  <a:pt x="546" y="1162"/>
                </a:lnTo>
                <a:lnTo>
                  <a:pt x="550" y="1162"/>
                </a:lnTo>
                <a:lnTo>
                  <a:pt x="559" y="1161"/>
                </a:lnTo>
                <a:lnTo>
                  <a:pt x="582" y="1157"/>
                </a:lnTo>
                <a:lnTo>
                  <a:pt x="582" y="1157"/>
                </a:lnTo>
                <a:lnTo>
                  <a:pt x="590" y="1155"/>
                </a:lnTo>
                <a:lnTo>
                  <a:pt x="598" y="1150"/>
                </a:lnTo>
                <a:lnTo>
                  <a:pt x="603" y="1144"/>
                </a:lnTo>
                <a:lnTo>
                  <a:pt x="606" y="1137"/>
                </a:lnTo>
                <a:lnTo>
                  <a:pt x="606" y="1137"/>
                </a:lnTo>
                <a:lnTo>
                  <a:pt x="607" y="1129"/>
                </a:lnTo>
                <a:lnTo>
                  <a:pt x="609" y="1119"/>
                </a:lnTo>
                <a:lnTo>
                  <a:pt x="610" y="1107"/>
                </a:lnTo>
                <a:lnTo>
                  <a:pt x="610" y="1107"/>
                </a:lnTo>
                <a:lnTo>
                  <a:pt x="607" y="1104"/>
                </a:lnTo>
                <a:lnTo>
                  <a:pt x="603" y="1101"/>
                </a:lnTo>
                <a:lnTo>
                  <a:pt x="595" y="1096"/>
                </a:lnTo>
                <a:lnTo>
                  <a:pt x="595" y="1096"/>
                </a:lnTo>
                <a:lnTo>
                  <a:pt x="599" y="1049"/>
                </a:lnTo>
                <a:lnTo>
                  <a:pt x="599" y="1049"/>
                </a:lnTo>
                <a:lnTo>
                  <a:pt x="603" y="981"/>
                </a:lnTo>
                <a:lnTo>
                  <a:pt x="610" y="971"/>
                </a:lnTo>
                <a:lnTo>
                  <a:pt x="612" y="778"/>
                </a:lnTo>
                <a:lnTo>
                  <a:pt x="612" y="778"/>
                </a:lnTo>
                <a:lnTo>
                  <a:pt x="615" y="778"/>
                </a:lnTo>
                <a:lnTo>
                  <a:pt x="619" y="775"/>
                </a:lnTo>
                <a:lnTo>
                  <a:pt x="622" y="773"/>
                </a:lnTo>
                <a:lnTo>
                  <a:pt x="623" y="769"/>
                </a:lnTo>
                <a:lnTo>
                  <a:pt x="625" y="766"/>
                </a:lnTo>
                <a:lnTo>
                  <a:pt x="627" y="761"/>
                </a:lnTo>
                <a:lnTo>
                  <a:pt x="627" y="761"/>
                </a:lnTo>
                <a:lnTo>
                  <a:pt x="627" y="754"/>
                </a:lnTo>
                <a:lnTo>
                  <a:pt x="628" y="749"/>
                </a:lnTo>
                <a:lnTo>
                  <a:pt x="625" y="744"/>
                </a:lnTo>
                <a:lnTo>
                  <a:pt x="619" y="737"/>
                </a:lnTo>
                <a:lnTo>
                  <a:pt x="619" y="737"/>
                </a:lnTo>
                <a:lnTo>
                  <a:pt x="612" y="730"/>
                </a:lnTo>
                <a:lnTo>
                  <a:pt x="607" y="726"/>
                </a:lnTo>
                <a:lnTo>
                  <a:pt x="604" y="722"/>
                </a:lnTo>
                <a:lnTo>
                  <a:pt x="603" y="718"/>
                </a:lnTo>
                <a:lnTo>
                  <a:pt x="603" y="718"/>
                </a:lnTo>
                <a:lnTo>
                  <a:pt x="600" y="703"/>
                </a:lnTo>
                <a:lnTo>
                  <a:pt x="599" y="697"/>
                </a:lnTo>
                <a:lnTo>
                  <a:pt x="599" y="697"/>
                </a:lnTo>
                <a:lnTo>
                  <a:pt x="606" y="673"/>
                </a:lnTo>
                <a:lnTo>
                  <a:pt x="606" y="673"/>
                </a:lnTo>
                <a:lnTo>
                  <a:pt x="606" y="671"/>
                </a:lnTo>
                <a:lnTo>
                  <a:pt x="605" y="669"/>
                </a:lnTo>
                <a:lnTo>
                  <a:pt x="603" y="667"/>
                </a:lnTo>
                <a:lnTo>
                  <a:pt x="603" y="666"/>
                </a:lnTo>
                <a:lnTo>
                  <a:pt x="603" y="666"/>
                </a:lnTo>
                <a:lnTo>
                  <a:pt x="601" y="659"/>
                </a:lnTo>
                <a:lnTo>
                  <a:pt x="599" y="653"/>
                </a:lnTo>
                <a:lnTo>
                  <a:pt x="599" y="653"/>
                </a:lnTo>
                <a:lnTo>
                  <a:pt x="600" y="644"/>
                </a:lnTo>
                <a:lnTo>
                  <a:pt x="601" y="638"/>
                </a:lnTo>
                <a:lnTo>
                  <a:pt x="603" y="636"/>
                </a:lnTo>
                <a:lnTo>
                  <a:pt x="603" y="636"/>
                </a:lnTo>
                <a:lnTo>
                  <a:pt x="616" y="645"/>
                </a:lnTo>
                <a:lnTo>
                  <a:pt x="616" y="645"/>
                </a:lnTo>
                <a:lnTo>
                  <a:pt x="619" y="655"/>
                </a:lnTo>
                <a:lnTo>
                  <a:pt x="624" y="661"/>
                </a:lnTo>
                <a:lnTo>
                  <a:pt x="627" y="665"/>
                </a:lnTo>
                <a:lnTo>
                  <a:pt x="630" y="666"/>
                </a:lnTo>
                <a:lnTo>
                  <a:pt x="630" y="666"/>
                </a:lnTo>
                <a:lnTo>
                  <a:pt x="634" y="667"/>
                </a:lnTo>
                <a:lnTo>
                  <a:pt x="637" y="668"/>
                </a:lnTo>
                <a:lnTo>
                  <a:pt x="646" y="667"/>
                </a:lnTo>
                <a:lnTo>
                  <a:pt x="657" y="666"/>
                </a:lnTo>
                <a:lnTo>
                  <a:pt x="657" y="666"/>
                </a:lnTo>
                <a:lnTo>
                  <a:pt x="660" y="772"/>
                </a:lnTo>
                <a:lnTo>
                  <a:pt x="660" y="772"/>
                </a:lnTo>
                <a:lnTo>
                  <a:pt x="660" y="826"/>
                </a:lnTo>
                <a:lnTo>
                  <a:pt x="660" y="826"/>
                </a:lnTo>
                <a:lnTo>
                  <a:pt x="660" y="827"/>
                </a:lnTo>
                <a:lnTo>
                  <a:pt x="661" y="829"/>
                </a:lnTo>
                <a:lnTo>
                  <a:pt x="663" y="832"/>
                </a:lnTo>
                <a:lnTo>
                  <a:pt x="664" y="835"/>
                </a:lnTo>
                <a:lnTo>
                  <a:pt x="664" y="835"/>
                </a:lnTo>
                <a:lnTo>
                  <a:pt x="664" y="841"/>
                </a:lnTo>
                <a:lnTo>
                  <a:pt x="663" y="846"/>
                </a:lnTo>
                <a:lnTo>
                  <a:pt x="660" y="856"/>
                </a:lnTo>
                <a:lnTo>
                  <a:pt x="660" y="856"/>
                </a:lnTo>
                <a:lnTo>
                  <a:pt x="659" y="861"/>
                </a:lnTo>
                <a:lnTo>
                  <a:pt x="660" y="867"/>
                </a:lnTo>
                <a:lnTo>
                  <a:pt x="660" y="867"/>
                </a:lnTo>
                <a:lnTo>
                  <a:pt x="661" y="874"/>
                </a:lnTo>
                <a:lnTo>
                  <a:pt x="664" y="880"/>
                </a:lnTo>
                <a:lnTo>
                  <a:pt x="664" y="880"/>
                </a:lnTo>
                <a:lnTo>
                  <a:pt x="663" y="905"/>
                </a:lnTo>
                <a:lnTo>
                  <a:pt x="661" y="960"/>
                </a:lnTo>
                <a:lnTo>
                  <a:pt x="661" y="990"/>
                </a:lnTo>
                <a:lnTo>
                  <a:pt x="663" y="1017"/>
                </a:lnTo>
                <a:lnTo>
                  <a:pt x="664" y="1038"/>
                </a:lnTo>
                <a:lnTo>
                  <a:pt x="665" y="1044"/>
                </a:lnTo>
                <a:lnTo>
                  <a:pt x="667" y="1049"/>
                </a:lnTo>
                <a:lnTo>
                  <a:pt x="667" y="1049"/>
                </a:lnTo>
                <a:lnTo>
                  <a:pt x="672" y="1056"/>
                </a:lnTo>
                <a:lnTo>
                  <a:pt x="676" y="1059"/>
                </a:lnTo>
                <a:lnTo>
                  <a:pt x="677" y="1060"/>
                </a:lnTo>
                <a:lnTo>
                  <a:pt x="677" y="1062"/>
                </a:lnTo>
                <a:lnTo>
                  <a:pt x="677" y="1062"/>
                </a:lnTo>
                <a:lnTo>
                  <a:pt x="678" y="1066"/>
                </a:lnTo>
                <a:lnTo>
                  <a:pt x="681" y="1071"/>
                </a:lnTo>
                <a:lnTo>
                  <a:pt x="684" y="1073"/>
                </a:lnTo>
                <a:lnTo>
                  <a:pt x="688" y="1076"/>
                </a:lnTo>
                <a:lnTo>
                  <a:pt x="688" y="1076"/>
                </a:lnTo>
                <a:lnTo>
                  <a:pt x="697" y="1079"/>
                </a:lnTo>
                <a:lnTo>
                  <a:pt x="703" y="1080"/>
                </a:lnTo>
                <a:lnTo>
                  <a:pt x="705" y="1082"/>
                </a:lnTo>
                <a:lnTo>
                  <a:pt x="705" y="1083"/>
                </a:lnTo>
                <a:lnTo>
                  <a:pt x="705" y="1083"/>
                </a:lnTo>
                <a:lnTo>
                  <a:pt x="703" y="1086"/>
                </a:lnTo>
                <a:lnTo>
                  <a:pt x="703" y="1091"/>
                </a:lnTo>
                <a:lnTo>
                  <a:pt x="705" y="1096"/>
                </a:lnTo>
                <a:lnTo>
                  <a:pt x="705" y="1096"/>
                </a:lnTo>
                <a:lnTo>
                  <a:pt x="697" y="1094"/>
                </a:lnTo>
                <a:lnTo>
                  <a:pt x="695" y="1092"/>
                </a:lnTo>
                <a:lnTo>
                  <a:pt x="693" y="1092"/>
                </a:lnTo>
                <a:lnTo>
                  <a:pt x="691" y="1094"/>
                </a:lnTo>
                <a:lnTo>
                  <a:pt x="690" y="1096"/>
                </a:lnTo>
                <a:lnTo>
                  <a:pt x="690" y="1096"/>
                </a:lnTo>
                <a:lnTo>
                  <a:pt x="688" y="1110"/>
                </a:lnTo>
                <a:lnTo>
                  <a:pt x="687" y="1118"/>
                </a:lnTo>
                <a:lnTo>
                  <a:pt x="684" y="1124"/>
                </a:lnTo>
                <a:lnTo>
                  <a:pt x="684" y="1124"/>
                </a:lnTo>
                <a:lnTo>
                  <a:pt x="681" y="1127"/>
                </a:lnTo>
                <a:lnTo>
                  <a:pt x="676" y="1131"/>
                </a:lnTo>
                <a:lnTo>
                  <a:pt x="673" y="1135"/>
                </a:lnTo>
                <a:lnTo>
                  <a:pt x="671" y="1137"/>
                </a:lnTo>
                <a:lnTo>
                  <a:pt x="671" y="1142"/>
                </a:lnTo>
                <a:lnTo>
                  <a:pt x="670" y="1148"/>
                </a:lnTo>
                <a:lnTo>
                  <a:pt x="670" y="1148"/>
                </a:lnTo>
                <a:lnTo>
                  <a:pt x="671" y="1153"/>
                </a:lnTo>
                <a:lnTo>
                  <a:pt x="673" y="1156"/>
                </a:lnTo>
                <a:lnTo>
                  <a:pt x="677" y="1157"/>
                </a:lnTo>
                <a:lnTo>
                  <a:pt x="681" y="1159"/>
                </a:lnTo>
                <a:lnTo>
                  <a:pt x="693" y="1157"/>
                </a:lnTo>
                <a:lnTo>
                  <a:pt x="708" y="1157"/>
                </a:lnTo>
                <a:lnTo>
                  <a:pt x="708" y="1157"/>
                </a:lnTo>
                <a:lnTo>
                  <a:pt x="724" y="1159"/>
                </a:lnTo>
                <a:lnTo>
                  <a:pt x="737" y="1159"/>
                </a:lnTo>
                <a:lnTo>
                  <a:pt x="748" y="1157"/>
                </a:lnTo>
                <a:lnTo>
                  <a:pt x="752" y="1156"/>
                </a:lnTo>
                <a:lnTo>
                  <a:pt x="755" y="1154"/>
                </a:lnTo>
                <a:lnTo>
                  <a:pt x="755" y="1154"/>
                </a:lnTo>
                <a:lnTo>
                  <a:pt x="758" y="1151"/>
                </a:lnTo>
                <a:lnTo>
                  <a:pt x="759" y="1148"/>
                </a:lnTo>
                <a:lnTo>
                  <a:pt x="758" y="1138"/>
                </a:lnTo>
                <a:lnTo>
                  <a:pt x="756" y="1129"/>
                </a:lnTo>
                <a:lnTo>
                  <a:pt x="755" y="1124"/>
                </a:lnTo>
                <a:lnTo>
                  <a:pt x="755" y="1124"/>
                </a:lnTo>
                <a:lnTo>
                  <a:pt x="755" y="1119"/>
                </a:lnTo>
                <a:lnTo>
                  <a:pt x="753" y="1110"/>
                </a:lnTo>
                <a:lnTo>
                  <a:pt x="748" y="1100"/>
                </a:lnTo>
                <a:lnTo>
                  <a:pt x="748" y="1100"/>
                </a:lnTo>
                <a:lnTo>
                  <a:pt x="752" y="1097"/>
                </a:lnTo>
                <a:lnTo>
                  <a:pt x="754" y="1096"/>
                </a:lnTo>
                <a:lnTo>
                  <a:pt x="755" y="1092"/>
                </a:lnTo>
                <a:lnTo>
                  <a:pt x="755" y="1092"/>
                </a:lnTo>
                <a:lnTo>
                  <a:pt x="755" y="1036"/>
                </a:lnTo>
                <a:lnTo>
                  <a:pt x="755" y="1036"/>
                </a:lnTo>
                <a:lnTo>
                  <a:pt x="754" y="989"/>
                </a:lnTo>
                <a:lnTo>
                  <a:pt x="753" y="955"/>
                </a:lnTo>
                <a:lnTo>
                  <a:pt x="752" y="937"/>
                </a:lnTo>
                <a:lnTo>
                  <a:pt x="752" y="937"/>
                </a:lnTo>
                <a:lnTo>
                  <a:pt x="746" y="899"/>
                </a:lnTo>
                <a:lnTo>
                  <a:pt x="742" y="875"/>
                </a:lnTo>
                <a:lnTo>
                  <a:pt x="742" y="867"/>
                </a:lnTo>
                <a:lnTo>
                  <a:pt x="742" y="863"/>
                </a:lnTo>
                <a:lnTo>
                  <a:pt x="742" y="863"/>
                </a:lnTo>
                <a:lnTo>
                  <a:pt x="754" y="831"/>
                </a:lnTo>
                <a:lnTo>
                  <a:pt x="761" y="810"/>
                </a:lnTo>
                <a:lnTo>
                  <a:pt x="766" y="798"/>
                </a:lnTo>
                <a:lnTo>
                  <a:pt x="766" y="798"/>
                </a:lnTo>
                <a:lnTo>
                  <a:pt x="766" y="782"/>
                </a:lnTo>
                <a:lnTo>
                  <a:pt x="766" y="755"/>
                </a:lnTo>
                <a:lnTo>
                  <a:pt x="766" y="740"/>
                </a:lnTo>
                <a:lnTo>
                  <a:pt x="768" y="727"/>
                </a:lnTo>
                <a:lnTo>
                  <a:pt x="770" y="724"/>
                </a:lnTo>
                <a:lnTo>
                  <a:pt x="771" y="720"/>
                </a:lnTo>
                <a:lnTo>
                  <a:pt x="773" y="718"/>
                </a:lnTo>
                <a:lnTo>
                  <a:pt x="776" y="718"/>
                </a:lnTo>
                <a:lnTo>
                  <a:pt x="776" y="718"/>
                </a:lnTo>
                <a:lnTo>
                  <a:pt x="780" y="719"/>
                </a:lnTo>
                <a:lnTo>
                  <a:pt x="784" y="722"/>
                </a:lnTo>
                <a:lnTo>
                  <a:pt x="786" y="728"/>
                </a:lnTo>
                <a:lnTo>
                  <a:pt x="788" y="734"/>
                </a:lnTo>
                <a:lnTo>
                  <a:pt x="790" y="749"/>
                </a:lnTo>
                <a:lnTo>
                  <a:pt x="792" y="761"/>
                </a:lnTo>
                <a:lnTo>
                  <a:pt x="792" y="761"/>
                </a:lnTo>
                <a:lnTo>
                  <a:pt x="800" y="784"/>
                </a:lnTo>
                <a:lnTo>
                  <a:pt x="803" y="794"/>
                </a:lnTo>
                <a:lnTo>
                  <a:pt x="809" y="805"/>
                </a:lnTo>
                <a:lnTo>
                  <a:pt x="809" y="805"/>
                </a:lnTo>
                <a:lnTo>
                  <a:pt x="813" y="812"/>
                </a:lnTo>
                <a:lnTo>
                  <a:pt x="816" y="822"/>
                </a:lnTo>
                <a:lnTo>
                  <a:pt x="822" y="845"/>
                </a:lnTo>
                <a:lnTo>
                  <a:pt x="826" y="867"/>
                </a:lnTo>
                <a:lnTo>
                  <a:pt x="826" y="876"/>
                </a:lnTo>
                <a:lnTo>
                  <a:pt x="826" y="876"/>
                </a:lnTo>
                <a:lnTo>
                  <a:pt x="826" y="893"/>
                </a:lnTo>
                <a:lnTo>
                  <a:pt x="827" y="928"/>
                </a:lnTo>
                <a:lnTo>
                  <a:pt x="830" y="965"/>
                </a:lnTo>
                <a:lnTo>
                  <a:pt x="831" y="980"/>
                </a:lnTo>
                <a:lnTo>
                  <a:pt x="833" y="988"/>
                </a:lnTo>
                <a:lnTo>
                  <a:pt x="833" y="988"/>
                </a:lnTo>
                <a:lnTo>
                  <a:pt x="836" y="994"/>
                </a:lnTo>
                <a:lnTo>
                  <a:pt x="836" y="1001"/>
                </a:lnTo>
                <a:lnTo>
                  <a:pt x="836" y="1010"/>
                </a:lnTo>
                <a:lnTo>
                  <a:pt x="834" y="1017"/>
                </a:lnTo>
                <a:lnTo>
                  <a:pt x="831" y="1030"/>
                </a:lnTo>
                <a:lnTo>
                  <a:pt x="830" y="1036"/>
                </a:lnTo>
                <a:lnTo>
                  <a:pt x="830" y="1036"/>
                </a:lnTo>
                <a:lnTo>
                  <a:pt x="824" y="1049"/>
                </a:lnTo>
                <a:lnTo>
                  <a:pt x="824" y="1049"/>
                </a:lnTo>
                <a:lnTo>
                  <a:pt x="825" y="1056"/>
                </a:lnTo>
                <a:lnTo>
                  <a:pt x="826" y="1070"/>
                </a:lnTo>
                <a:lnTo>
                  <a:pt x="826" y="1070"/>
                </a:lnTo>
                <a:lnTo>
                  <a:pt x="826" y="1078"/>
                </a:lnTo>
                <a:lnTo>
                  <a:pt x="826" y="1083"/>
                </a:lnTo>
                <a:lnTo>
                  <a:pt x="826" y="1083"/>
                </a:lnTo>
                <a:lnTo>
                  <a:pt x="826" y="1100"/>
                </a:lnTo>
                <a:lnTo>
                  <a:pt x="825" y="1110"/>
                </a:lnTo>
                <a:lnTo>
                  <a:pt x="824" y="1117"/>
                </a:lnTo>
                <a:lnTo>
                  <a:pt x="824" y="1117"/>
                </a:lnTo>
                <a:lnTo>
                  <a:pt x="822" y="1123"/>
                </a:lnTo>
                <a:lnTo>
                  <a:pt x="822" y="1133"/>
                </a:lnTo>
                <a:lnTo>
                  <a:pt x="825" y="1144"/>
                </a:lnTo>
                <a:lnTo>
                  <a:pt x="825" y="1149"/>
                </a:lnTo>
                <a:lnTo>
                  <a:pt x="826" y="1150"/>
                </a:lnTo>
                <a:lnTo>
                  <a:pt x="826" y="1150"/>
                </a:lnTo>
                <a:lnTo>
                  <a:pt x="831" y="1151"/>
                </a:lnTo>
                <a:lnTo>
                  <a:pt x="839" y="1151"/>
                </a:lnTo>
                <a:lnTo>
                  <a:pt x="863" y="1150"/>
                </a:lnTo>
                <a:lnTo>
                  <a:pt x="887" y="1148"/>
                </a:lnTo>
                <a:lnTo>
                  <a:pt x="895" y="1147"/>
                </a:lnTo>
                <a:lnTo>
                  <a:pt x="897" y="1145"/>
                </a:lnTo>
                <a:lnTo>
                  <a:pt x="898" y="1144"/>
                </a:lnTo>
                <a:lnTo>
                  <a:pt x="898" y="1144"/>
                </a:lnTo>
                <a:lnTo>
                  <a:pt x="897" y="1138"/>
                </a:lnTo>
                <a:lnTo>
                  <a:pt x="896" y="1130"/>
                </a:lnTo>
                <a:lnTo>
                  <a:pt x="891" y="1117"/>
                </a:lnTo>
                <a:lnTo>
                  <a:pt x="891" y="1117"/>
                </a:lnTo>
                <a:lnTo>
                  <a:pt x="890" y="1112"/>
                </a:lnTo>
                <a:lnTo>
                  <a:pt x="889" y="1104"/>
                </a:lnTo>
                <a:lnTo>
                  <a:pt x="887" y="1092"/>
                </a:lnTo>
                <a:lnTo>
                  <a:pt x="887" y="1092"/>
                </a:lnTo>
                <a:lnTo>
                  <a:pt x="892" y="1083"/>
                </a:lnTo>
                <a:lnTo>
                  <a:pt x="893" y="1074"/>
                </a:lnTo>
                <a:lnTo>
                  <a:pt x="895" y="1070"/>
                </a:lnTo>
                <a:lnTo>
                  <a:pt x="895" y="1070"/>
                </a:lnTo>
                <a:lnTo>
                  <a:pt x="895" y="1058"/>
                </a:lnTo>
                <a:lnTo>
                  <a:pt x="896" y="1037"/>
                </a:lnTo>
                <a:lnTo>
                  <a:pt x="898" y="1005"/>
                </a:lnTo>
                <a:lnTo>
                  <a:pt x="898" y="1005"/>
                </a:lnTo>
                <a:lnTo>
                  <a:pt x="901" y="969"/>
                </a:lnTo>
                <a:lnTo>
                  <a:pt x="904" y="893"/>
                </a:lnTo>
                <a:lnTo>
                  <a:pt x="907" y="814"/>
                </a:lnTo>
                <a:lnTo>
                  <a:pt x="908" y="768"/>
                </a:lnTo>
                <a:lnTo>
                  <a:pt x="908" y="768"/>
                </a:lnTo>
                <a:lnTo>
                  <a:pt x="905" y="737"/>
                </a:lnTo>
                <a:lnTo>
                  <a:pt x="901" y="692"/>
                </a:lnTo>
                <a:lnTo>
                  <a:pt x="895" y="632"/>
                </a:lnTo>
                <a:lnTo>
                  <a:pt x="895" y="632"/>
                </a:lnTo>
                <a:lnTo>
                  <a:pt x="904" y="629"/>
                </a:lnTo>
                <a:lnTo>
                  <a:pt x="904" y="629"/>
                </a:lnTo>
                <a:lnTo>
                  <a:pt x="904" y="611"/>
                </a:lnTo>
                <a:lnTo>
                  <a:pt x="905" y="571"/>
                </a:lnTo>
                <a:lnTo>
                  <a:pt x="908" y="513"/>
                </a:lnTo>
                <a:lnTo>
                  <a:pt x="908" y="513"/>
                </a:lnTo>
                <a:lnTo>
                  <a:pt x="913" y="539"/>
                </a:lnTo>
                <a:lnTo>
                  <a:pt x="919" y="575"/>
                </a:lnTo>
                <a:lnTo>
                  <a:pt x="919" y="575"/>
                </a:lnTo>
                <a:lnTo>
                  <a:pt x="919" y="579"/>
                </a:lnTo>
                <a:lnTo>
                  <a:pt x="919" y="584"/>
                </a:lnTo>
                <a:lnTo>
                  <a:pt x="916" y="593"/>
                </a:lnTo>
                <a:lnTo>
                  <a:pt x="915" y="601"/>
                </a:lnTo>
                <a:lnTo>
                  <a:pt x="914" y="605"/>
                </a:lnTo>
                <a:lnTo>
                  <a:pt x="915" y="608"/>
                </a:lnTo>
                <a:lnTo>
                  <a:pt x="915" y="608"/>
                </a:lnTo>
                <a:lnTo>
                  <a:pt x="917" y="615"/>
                </a:lnTo>
                <a:lnTo>
                  <a:pt x="921" y="621"/>
                </a:lnTo>
                <a:lnTo>
                  <a:pt x="925" y="625"/>
                </a:lnTo>
                <a:lnTo>
                  <a:pt x="925" y="625"/>
                </a:lnTo>
                <a:lnTo>
                  <a:pt x="928" y="636"/>
                </a:lnTo>
                <a:lnTo>
                  <a:pt x="928" y="636"/>
                </a:lnTo>
                <a:lnTo>
                  <a:pt x="937" y="682"/>
                </a:lnTo>
                <a:lnTo>
                  <a:pt x="941" y="713"/>
                </a:lnTo>
                <a:lnTo>
                  <a:pt x="945" y="731"/>
                </a:lnTo>
                <a:lnTo>
                  <a:pt x="945" y="731"/>
                </a:lnTo>
                <a:lnTo>
                  <a:pt x="947" y="742"/>
                </a:lnTo>
                <a:lnTo>
                  <a:pt x="950" y="757"/>
                </a:lnTo>
                <a:lnTo>
                  <a:pt x="953" y="774"/>
                </a:lnTo>
                <a:lnTo>
                  <a:pt x="956" y="780"/>
                </a:lnTo>
                <a:lnTo>
                  <a:pt x="959" y="785"/>
                </a:lnTo>
                <a:lnTo>
                  <a:pt x="959" y="785"/>
                </a:lnTo>
                <a:lnTo>
                  <a:pt x="977" y="805"/>
                </a:lnTo>
                <a:lnTo>
                  <a:pt x="987" y="815"/>
                </a:lnTo>
                <a:lnTo>
                  <a:pt x="991" y="817"/>
                </a:lnTo>
                <a:lnTo>
                  <a:pt x="993" y="818"/>
                </a:lnTo>
                <a:lnTo>
                  <a:pt x="993" y="818"/>
                </a:lnTo>
                <a:lnTo>
                  <a:pt x="1000" y="817"/>
                </a:lnTo>
                <a:lnTo>
                  <a:pt x="1014" y="814"/>
                </a:lnTo>
                <a:lnTo>
                  <a:pt x="1020" y="811"/>
                </a:lnTo>
                <a:lnTo>
                  <a:pt x="1024" y="809"/>
                </a:lnTo>
                <a:lnTo>
                  <a:pt x="1029" y="805"/>
                </a:lnTo>
                <a:lnTo>
                  <a:pt x="1030" y="802"/>
                </a:lnTo>
                <a:lnTo>
                  <a:pt x="1030" y="802"/>
                </a:lnTo>
                <a:lnTo>
                  <a:pt x="1030" y="797"/>
                </a:lnTo>
                <a:lnTo>
                  <a:pt x="1028" y="792"/>
                </a:lnTo>
                <a:lnTo>
                  <a:pt x="1023" y="780"/>
                </a:lnTo>
                <a:lnTo>
                  <a:pt x="1016" y="767"/>
                </a:lnTo>
                <a:lnTo>
                  <a:pt x="1010" y="755"/>
                </a:lnTo>
                <a:lnTo>
                  <a:pt x="1010" y="755"/>
                </a:lnTo>
                <a:lnTo>
                  <a:pt x="1004" y="736"/>
                </a:lnTo>
                <a:lnTo>
                  <a:pt x="995" y="708"/>
                </a:lnTo>
                <a:lnTo>
                  <a:pt x="986" y="673"/>
                </a:lnTo>
                <a:lnTo>
                  <a:pt x="986" y="673"/>
                </a:lnTo>
                <a:lnTo>
                  <a:pt x="962" y="636"/>
                </a:lnTo>
                <a:lnTo>
                  <a:pt x="962" y="636"/>
                </a:lnTo>
                <a:lnTo>
                  <a:pt x="970" y="619"/>
                </a:lnTo>
                <a:lnTo>
                  <a:pt x="975" y="607"/>
                </a:lnTo>
                <a:lnTo>
                  <a:pt x="976" y="602"/>
                </a:lnTo>
                <a:lnTo>
                  <a:pt x="976" y="599"/>
                </a:lnTo>
                <a:lnTo>
                  <a:pt x="976" y="599"/>
                </a:lnTo>
                <a:lnTo>
                  <a:pt x="971" y="591"/>
                </a:lnTo>
                <a:lnTo>
                  <a:pt x="965" y="583"/>
                </a:lnTo>
                <a:lnTo>
                  <a:pt x="956" y="571"/>
                </a:lnTo>
                <a:lnTo>
                  <a:pt x="956" y="571"/>
                </a:lnTo>
                <a:lnTo>
                  <a:pt x="945" y="487"/>
                </a:lnTo>
                <a:lnTo>
                  <a:pt x="945" y="487"/>
                </a:lnTo>
                <a:lnTo>
                  <a:pt x="941" y="465"/>
                </a:lnTo>
                <a:lnTo>
                  <a:pt x="937" y="439"/>
                </a:lnTo>
                <a:lnTo>
                  <a:pt x="928" y="405"/>
                </a:lnTo>
                <a:lnTo>
                  <a:pt x="928" y="405"/>
                </a:lnTo>
                <a:lnTo>
                  <a:pt x="927" y="379"/>
                </a:lnTo>
                <a:lnTo>
                  <a:pt x="925" y="355"/>
                </a:lnTo>
                <a:lnTo>
                  <a:pt x="925" y="355"/>
                </a:lnTo>
                <a:lnTo>
                  <a:pt x="931" y="355"/>
                </a:lnTo>
                <a:lnTo>
                  <a:pt x="943" y="353"/>
                </a:lnTo>
                <a:lnTo>
                  <a:pt x="949" y="352"/>
                </a:lnTo>
                <a:lnTo>
                  <a:pt x="953" y="350"/>
                </a:lnTo>
                <a:lnTo>
                  <a:pt x="957" y="347"/>
                </a:lnTo>
                <a:lnTo>
                  <a:pt x="958" y="346"/>
                </a:lnTo>
                <a:lnTo>
                  <a:pt x="959" y="344"/>
                </a:lnTo>
                <a:lnTo>
                  <a:pt x="959" y="344"/>
                </a:lnTo>
                <a:lnTo>
                  <a:pt x="957" y="338"/>
                </a:lnTo>
                <a:lnTo>
                  <a:pt x="953" y="327"/>
                </a:lnTo>
                <a:lnTo>
                  <a:pt x="940" y="299"/>
                </a:lnTo>
                <a:lnTo>
                  <a:pt x="927" y="271"/>
                </a:lnTo>
                <a:lnTo>
                  <a:pt x="919" y="249"/>
                </a:lnTo>
                <a:lnTo>
                  <a:pt x="919" y="249"/>
                </a:lnTo>
                <a:lnTo>
                  <a:pt x="914" y="236"/>
                </a:lnTo>
                <a:lnTo>
                  <a:pt x="908" y="221"/>
                </a:lnTo>
                <a:lnTo>
                  <a:pt x="901" y="210"/>
                </a:lnTo>
                <a:lnTo>
                  <a:pt x="898" y="207"/>
                </a:lnTo>
                <a:lnTo>
                  <a:pt x="895" y="206"/>
                </a:lnTo>
                <a:lnTo>
                  <a:pt x="895" y="206"/>
                </a:lnTo>
                <a:lnTo>
                  <a:pt x="813" y="182"/>
                </a:lnTo>
                <a:lnTo>
                  <a:pt x="800" y="185"/>
                </a:lnTo>
                <a:lnTo>
                  <a:pt x="800" y="185"/>
                </a:lnTo>
                <a:lnTo>
                  <a:pt x="792" y="158"/>
                </a:lnTo>
                <a:lnTo>
                  <a:pt x="792" y="158"/>
                </a:lnTo>
                <a:lnTo>
                  <a:pt x="792" y="158"/>
                </a:lnTo>
                <a:lnTo>
                  <a:pt x="794" y="158"/>
                </a:lnTo>
                <a:lnTo>
                  <a:pt x="796" y="160"/>
                </a:lnTo>
                <a:lnTo>
                  <a:pt x="798" y="161"/>
                </a:lnTo>
                <a:lnTo>
                  <a:pt x="800" y="161"/>
                </a:lnTo>
                <a:lnTo>
                  <a:pt x="800" y="161"/>
                </a:lnTo>
                <a:lnTo>
                  <a:pt x="800" y="141"/>
                </a:lnTo>
                <a:lnTo>
                  <a:pt x="800" y="141"/>
                </a:lnTo>
                <a:lnTo>
                  <a:pt x="800" y="136"/>
                </a:lnTo>
                <a:lnTo>
                  <a:pt x="801" y="130"/>
                </a:lnTo>
                <a:lnTo>
                  <a:pt x="803" y="124"/>
                </a:lnTo>
                <a:lnTo>
                  <a:pt x="803" y="124"/>
                </a:lnTo>
                <a:lnTo>
                  <a:pt x="804" y="118"/>
                </a:lnTo>
                <a:lnTo>
                  <a:pt x="804" y="113"/>
                </a:lnTo>
                <a:lnTo>
                  <a:pt x="803" y="110"/>
                </a:lnTo>
                <a:lnTo>
                  <a:pt x="803" y="107"/>
                </a:lnTo>
                <a:lnTo>
                  <a:pt x="803" y="107"/>
                </a:lnTo>
                <a:lnTo>
                  <a:pt x="804" y="106"/>
                </a:lnTo>
                <a:lnTo>
                  <a:pt x="807" y="105"/>
                </a:lnTo>
                <a:lnTo>
                  <a:pt x="809" y="101"/>
                </a:lnTo>
                <a:lnTo>
                  <a:pt x="809" y="94"/>
                </a:lnTo>
                <a:lnTo>
                  <a:pt x="809" y="94"/>
                </a:lnTo>
                <a:lnTo>
                  <a:pt x="808" y="82"/>
                </a:lnTo>
                <a:lnTo>
                  <a:pt x="807" y="70"/>
                </a:lnTo>
                <a:lnTo>
                  <a:pt x="803" y="57"/>
                </a:lnTo>
                <a:lnTo>
                  <a:pt x="803" y="57"/>
                </a:lnTo>
                <a:lnTo>
                  <a:pt x="794" y="39"/>
                </a:lnTo>
                <a:lnTo>
                  <a:pt x="788" y="28"/>
                </a:lnTo>
                <a:lnTo>
                  <a:pt x="784" y="24"/>
                </a:lnTo>
                <a:lnTo>
                  <a:pt x="783" y="22"/>
                </a:lnTo>
                <a:lnTo>
                  <a:pt x="783" y="22"/>
                </a:lnTo>
                <a:lnTo>
                  <a:pt x="779" y="23"/>
                </a:lnTo>
                <a:lnTo>
                  <a:pt x="777" y="24"/>
                </a:lnTo>
                <a:lnTo>
                  <a:pt x="774" y="24"/>
                </a:lnTo>
                <a:lnTo>
                  <a:pt x="772" y="22"/>
                </a:lnTo>
                <a:lnTo>
                  <a:pt x="772" y="22"/>
                </a:lnTo>
                <a:lnTo>
                  <a:pt x="761" y="12"/>
                </a:lnTo>
                <a:lnTo>
                  <a:pt x="752" y="5"/>
                </a:lnTo>
                <a:lnTo>
                  <a:pt x="752" y="5"/>
                </a:lnTo>
                <a:lnTo>
                  <a:pt x="746" y="5"/>
                </a:lnTo>
                <a:lnTo>
                  <a:pt x="741" y="5"/>
                </a:lnTo>
                <a:lnTo>
                  <a:pt x="738" y="5"/>
                </a:lnTo>
                <a:lnTo>
                  <a:pt x="738" y="5"/>
                </a:lnTo>
                <a:lnTo>
                  <a:pt x="735" y="5"/>
                </a:lnTo>
                <a:lnTo>
                  <a:pt x="730" y="4"/>
                </a:lnTo>
                <a:lnTo>
                  <a:pt x="725" y="3"/>
                </a:lnTo>
                <a:lnTo>
                  <a:pt x="721" y="3"/>
                </a:lnTo>
                <a:lnTo>
                  <a:pt x="721" y="3"/>
                </a:lnTo>
                <a:lnTo>
                  <a:pt x="718" y="1"/>
                </a:lnTo>
                <a:lnTo>
                  <a:pt x="714" y="0"/>
                </a:lnTo>
                <a:lnTo>
                  <a:pt x="711" y="0"/>
                </a:lnTo>
                <a:lnTo>
                  <a:pt x="709" y="0"/>
                </a:lnTo>
                <a:lnTo>
                  <a:pt x="708" y="3"/>
                </a:lnTo>
                <a:lnTo>
                  <a:pt x="708" y="3"/>
                </a:lnTo>
                <a:lnTo>
                  <a:pt x="703" y="6"/>
                </a:lnTo>
                <a:lnTo>
                  <a:pt x="701" y="9"/>
                </a:lnTo>
                <a:lnTo>
                  <a:pt x="701" y="9"/>
                </a:lnTo>
                <a:lnTo>
                  <a:pt x="691" y="12"/>
                </a:lnTo>
                <a:lnTo>
                  <a:pt x="684" y="16"/>
                </a:lnTo>
                <a:lnTo>
                  <a:pt x="684" y="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9A43A0D4-CCB2-439C-AA7B-7B0A0D9BB0AF}"/>
              </a:ext>
            </a:extLst>
          </p:cNvPr>
          <p:cNvSpPr>
            <a:spLocks noEditPoints="1"/>
          </p:cNvSpPr>
          <p:nvPr/>
        </p:nvSpPr>
        <p:spPr bwMode="auto">
          <a:xfrm>
            <a:off x="3733599" y="798225"/>
            <a:ext cx="2604531" cy="2737560"/>
          </a:xfrm>
          <a:custGeom>
            <a:avLst/>
            <a:gdLst>
              <a:gd name="T0" fmla="*/ 465 w 1116"/>
              <a:gd name="T1" fmla="*/ 350 h 1173"/>
              <a:gd name="T2" fmla="*/ 497 w 1116"/>
              <a:gd name="T3" fmla="*/ 476 h 1173"/>
              <a:gd name="T4" fmla="*/ 469 w 1116"/>
              <a:gd name="T5" fmla="*/ 626 h 1173"/>
              <a:gd name="T6" fmla="*/ 422 w 1116"/>
              <a:gd name="T7" fmla="*/ 548 h 1173"/>
              <a:gd name="T8" fmla="*/ 404 w 1116"/>
              <a:gd name="T9" fmla="*/ 426 h 1173"/>
              <a:gd name="T10" fmla="*/ 355 w 1116"/>
              <a:gd name="T11" fmla="*/ 260 h 1173"/>
              <a:gd name="T12" fmla="*/ 364 w 1116"/>
              <a:gd name="T13" fmla="*/ 86 h 1173"/>
              <a:gd name="T14" fmla="*/ 270 w 1116"/>
              <a:gd name="T15" fmla="*/ 56 h 1173"/>
              <a:gd name="T16" fmla="*/ 215 w 1116"/>
              <a:gd name="T17" fmla="*/ 223 h 1173"/>
              <a:gd name="T18" fmla="*/ 161 w 1116"/>
              <a:gd name="T19" fmla="*/ 390 h 1173"/>
              <a:gd name="T20" fmla="*/ 155 w 1116"/>
              <a:gd name="T21" fmla="*/ 614 h 1173"/>
              <a:gd name="T22" fmla="*/ 101 w 1116"/>
              <a:gd name="T23" fmla="*/ 662 h 1173"/>
              <a:gd name="T24" fmla="*/ 136 w 1116"/>
              <a:gd name="T25" fmla="*/ 716 h 1173"/>
              <a:gd name="T26" fmla="*/ 131 w 1116"/>
              <a:gd name="T27" fmla="*/ 911 h 1173"/>
              <a:gd name="T28" fmla="*/ 26 w 1116"/>
              <a:gd name="T29" fmla="*/ 1017 h 1173"/>
              <a:gd name="T30" fmla="*/ 44 w 1116"/>
              <a:gd name="T31" fmla="*/ 1169 h 1173"/>
              <a:gd name="T32" fmla="*/ 119 w 1116"/>
              <a:gd name="T33" fmla="*/ 1017 h 1173"/>
              <a:gd name="T34" fmla="*/ 316 w 1116"/>
              <a:gd name="T35" fmla="*/ 1047 h 1173"/>
              <a:gd name="T36" fmla="*/ 330 w 1116"/>
              <a:gd name="T37" fmla="*/ 1171 h 1173"/>
              <a:gd name="T38" fmla="*/ 488 w 1116"/>
              <a:gd name="T39" fmla="*/ 1172 h 1173"/>
              <a:gd name="T40" fmla="*/ 515 w 1116"/>
              <a:gd name="T41" fmla="*/ 1137 h 1173"/>
              <a:gd name="T42" fmla="*/ 550 w 1116"/>
              <a:gd name="T43" fmla="*/ 974 h 1173"/>
              <a:gd name="T44" fmla="*/ 611 w 1116"/>
              <a:gd name="T45" fmla="*/ 909 h 1173"/>
              <a:gd name="T46" fmla="*/ 594 w 1116"/>
              <a:gd name="T47" fmla="*/ 1061 h 1173"/>
              <a:gd name="T48" fmla="*/ 601 w 1116"/>
              <a:gd name="T49" fmla="*/ 1124 h 1173"/>
              <a:gd name="T50" fmla="*/ 706 w 1116"/>
              <a:gd name="T51" fmla="*/ 1126 h 1173"/>
              <a:gd name="T52" fmla="*/ 659 w 1116"/>
              <a:gd name="T53" fmla="*/ 1078 h 1173"/>
              <a:gd name="T54" fmla="*/ 696 w 1116"/>
              <a:gd name="T55" fmla="*/ 874 h 1173"/>
              <a:gd name="T56" fmla="*/ 629 w 1116"/>
              <a:gd name="T57" fmla="*/ 682 h 1173"/>
              <a:gd name="T58" fmla="*/ 677 w 1116"/>
              <a:gd name="T59" fmla="*/ 698 h 1173"/>
              <a:gd name="T60" fmla="*/ 682 w 1116"/>
              <a:gd name="T61" fmla="*/ 661 h 1173"/>
              <a:gd name="T62" fmla="*/ 765 w 1116"/>
              <a:gd name="T63" fmla="*/ 822 h 1173"/>
              <a:gd name="T64" fmla="*/ 819 w 1116"/>
              <a:gd name="T65" fmla="*/ 1133 h 1173"/>
              <a:gd name="T66" fmla="*/ 842 w 1116"/>
              <a:gd name="T67" fmla="*/ 1166 h 1173"/>
              <a:gd name="T68" fmla="*/ 900 w 1116"/>
              <a:gd name="T69" fmla="*/ 1085 h 1173"/>
              <a:gd name="T70" fmla="*/ 870 w 1116"/>
              <a:gd name="T71" fmla="*/ 839 h 1173"/>
              <a:gd name="T72" fmla="*/ 910 w 1116"/>
              <a:gd name="T73" fmla="*/ 1042 h 1173"/>
              <a:gd name="T74" fmla="*/ 958 w 1116"/>
              <a:gd name="T75" fmla="*/ 1118 h 1173"/>
              <a:gd name="T76" fmla="*/ 1025 w 1116"/>
              <a:gd name="T77" fmla="*/ 1073 h 1173"/>
              <a:gd name="T78" fmla="*/ 986 w 1116"/>
              <a:gd name="T79" fmla="*/ 832 h 1173"/>
              <a:gd name="T80" fmla="*/ 1001 w 1116"/>
              <a:gd name="T81" fmla="*/ 621 h 1173"/>
              <a:gd name="T82" fmla="*/ 968 w 1116"/>
              <a:gd name="T83" fmla="*/ 417 h 1173"/>
              <a:gd name="T84" fmla="*/ 1070 w 1116"/>
              <a:gd name="T85" fmla="*/ 565 h 1173"/>
              <a:gd name="T86" fmla="*/ 1084 w 1116"/>
              <a:gd name="T87" fmla="*/ 599 h 1173"/>
              <a:gd name="T88" fmla="*/ 1077 w 1116"/>
              <a:gd name="T89" fmla="*/ 648 h 1173"/>
              <a:gd name="T90" fmla="*/ 1071 w 1116"/>
              <a:gd name="T91" fmla="*/ 424 h 1173"/>
              <a:gd name="T92" fmla="*/ 982 w 1116"/>
              <a:gd name="T93" fmla="*/ 211 h 1173"/>
              <a:gd name="T94" fmla="*/ 886 w 1116"/>
              <a:gd name="T95" fmla="*/ 134 h 1173"/>
              <a:gd name="T96" fmla="*/ 914 w 1116"/>
              <a:gd name="T97" fmla="*/ 66 h 1173"/>
              <a:gd name="T98" fmla="*/ 834 w 1116"/>
              <a:gd name="T99" fmla="*/ 0 h 1173"/>
              <a:gd name="T100" fmla="*/ 761 w 1116"/>
              <a:gd name="T101" fmla="*/ 101 h 1173"/>
              <a:gd name="T102" fmla="*/ 739 w 1116"/>
              <a:gd name="T103" fmla="*/ 185 h 1173"/>
              <a:gd name="T104" fmla="*/ 647 w 1116"/>
              <a:gd name="T105" fmla="*/ 321 h 1173"/>
              <a:gd name="T106" fmla="*/ 652 w 1116"/>
              <a:gd name="T107" fmla="*/ 492 h 1173"/>
              <a:gd name="T108" fmla="*/ 595 w 1116"/>
              <a:gd name="T109" fmla="*/ 504 h 1173"/>
              <a:gd name="T110" fmla="*/ 604 w 1116"/>
              <a:gd name="T111" fmla="*/ 429 h 1173"/>
              <a:gd name="T112" fmla="*/ 587 w 1116"/>
              <a:gd name="T113" fmla="*/ 375 h 1173"/>
              <a:gd name="T114" fmla="*/ 580 w 1116"/>
              <a:gd name="T115" fmla="*/ 332 h 1173"/>
              <a:gd name="T116" fmla="*/ 476 w 1116"/>
              <a:gd name="T117" fmla="*/ 928 h 1173"/>
              <a:gd name="T118" fmla="*/ 464 w 1116"/>
              <a:gd name="T119" fmla="*/ 1096 h 1173"/>
              <a:gd name="T120" fmla="*/ 385 w 1116"/>
              <a:gd name="T121" fmla="*/ 1036 h 1173"/>
              <a:gd name="T122" fmla="*/ 422 w 1116"/>
              <a:gd name="T123" fmla="*/ 769 h 1173"/>
              <a:gd name="T124" fmla="*/ 727 w 1116"/>
              <a:gd name="T125" fmla="*/ 573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6" h="1173">
                <a:moveTo>
                  <a:pt x="580" y="332"/>
                </a:moveTo>
                <a:lnTo>
                  <a:pt x="580" y="332"/>
                </a:lnTo>
                <a:lnTo>
                  <a:pt x="557" y="321"/>
                </a:lnTo>
                <a:lnTo>
                  <a:pt x="538" y="314"/>
                </a:lnTo>
                <a:lnTo>
                  <a:pt x="529" y="310"/>
                </a:lnTo>
                <a:lnTo>
                  <a:pt x="522" y="309"/>
                </a:lnTo>
                <a:lnTo>
                  <a:pt x="522" y="309"/>
                </a:lnTo>
                <a:lnTo>
                  <a:pt x="516" y="310"/>
                </a:lnTo>
                <a:lnTo>
                  <a:pt x="509" y="313"/>
                </a:lnTo>
                <a:lnTo>
                  <a:pt x="500" y="317"/>
                </a:lnTo>
                <a:lnTo>
                  <a:pt x="493" y="323"/>
                </a:lnTo>
                <a:lnTo>
                  <a:pt x="481" y="334"/>
                </a:lnTo>
                <a:lnTo>
                  <a:pt x="476" y="339"/>
                </a:lnTo>
                <a:lnTo>
                  <a:pt x="476" y="339"/>
                </a:lnTo>
                <a:lnTo>
                  <a:pt x="473" y="341"/>
                </a:lnTo>
                <a:lnTo>
                  <a:pt x="465" y="350"/>
                </a:lnTo>
                <a:lnTo>
                  <a:pt x="462" y="355"/>
                </a:lnTo>
                <a:lnTo>
                  <a:pt x="458" y="361"/>
                </a:lnTo>
                <a:lnTo>
                  <a:pt x="456" y="367"/>
                </a:lnTo>
                <a:lnTo>
                  <a:pt x="455" y="374"/>
                </a:lnTo>
                <a:lnTo>
                  <a:pt x="455" y="374"/>
                </a:lnTo>
                <a:lnTo>
                  <a:pt x="457" y="390"/>
                </a:lnTo>
                <a:lnTo>
                  <a:pt x="459" y="404"/>
                </a:lnTo>
                <a:lnTo>
                  <a:pt x="462" y="421"/>
                </a:lnTo>
                <a:lnTo>
                  <a:pt x="464" y="436"/>
                </a:lnTo>
                <a:lnTo>
                  <a:pt x="467" y="451"/>
                </a:lnTo>
                <a:lnTo>
                  <a:pt x="476" y="453"/>
                </a:lnTo>
                <a:lnTo>
                  <a:pt x="481" y="466"/>
                </a:lnTo>
                <a:lnTo>
                  <a:pt x="482" y="457"/>
                </a:lnTo>
                <a:lnTo>
                  <a:pt x="492" y="471"/>
                </a:lnTo>
                <a:lnTo>
                  <a:pt x="497" y="466"/>
                </a:lnTo>
                <a:lnTo>
                  <a:pt x="497" y="476"/>
                </a:lnTo>
                <a:lnTo>
                  <a:pt x="492" y="478"/>
                </a:lnTo>
                <a:lnTo>
                  <a:pt x="492" y="478"/>
                </a:lnTo>
                <a:lnTo>
                  <a:pt x="488" y="481"/>
                </a:lnTo>
                <a:lnTo>
                  <a:pt x="481" y="487"/>
                </a:lnTo>
                <a:lnTo>
                  <a:pt x="471" y="497"/>
                </a:lnTo>
                <a:lnTo>
                  <a:pt x="468" y="503"/>
                </a:lnTo>
                <a:lnTo>
                  <a:pt x="464" y="509"/>
                </a:lnTo>
                <a:lnTo>
                  <a:pt x="464" y="509"/>
                </a:lnTo>
                <a:lnTo>
                  <a:pt x="459" y="523"/>
                </a:lnTo>
                <a:lnTo>
                  <a:pt x="456" y="541"/>
                </a:lnTo>
                <a:lnTo>
                  <a:pt x="455" y="560"/>
                </a:lnTo>
                <a:lnTo>
                  <a:pt x="455" y="578"/>
                </a:lnTo>
                <a:lnTo>
                  <a:pt x="455" y="578"/>
                </a:lnTo>
                <a:lnTo>
                  <a:pt x="457" y="587"/>
                </a:lnTo>
                <a:lnTo>
                  <a:pt x="459" y="599"/>
                </a:lnTo>
                <a:lnTo>
                  <a:pt x="469" y="626"/>
                </a:lnTo>
                <a:lnTo>
                  <a:pt x="469" y="626"/>
                </a:lnTo>
                <a:lnTo>
                  <a:pt x="457" y="615"/>
                </a:lnTo>
                <a:lnTo>
                  <a:pt x="451" y="612"/>
                </a:lnTo>
                <a:lnTo>
                  <a:pt x="451" y="612"/>
                </a:lnTo>
                <a:lnTo>
                  <a:pt x="452" y="601"/>
                </a:lnTo>
                <a:lnTo>
                  <a:pt x="452" y="594"/>
                </a:lnTo>
                <a:lnTo>
                  <a:pt x="451" y="590"/>
                </a:lnTo>
                <a:lnTo>
                  <a:pt x="451" y="590"/>
                </a:lnTo>
                <a:lnTo>
                  <a:pt x="450" y="589"/>
                </a:lnTo>
                <a:lnTo>
                  <a:pt x="446" y="587"/>
                </a:lnTo>
                <a:lnTo>
                  <a:pt x="443" y="582"/>
                </a:lnTo>
                <a:lnTo>
                  <a:pt x="414" y="552"/>
                </a:lnTo>
                <a:lnTo>
                  <a:pt x="414" y="552"/>
                </a:lnTo>
                <a:lnTo>
                  <a:pt x="416" y="552"/>
                </a:lnTo>
                <a:lnTo>
                  <a:pt x="420" y="551"/>
                </a:lnTo>
                <a:lnTo>
                  <a:pt x="422" y="548"/>
                </a:lnTo>
                <a:lnTo>
                  <a:pt x="425" y="546"/>
                </a:lnTo>
                <a:lnTo>
                  <a:pt x="426" y="542"/>
                </a:lnTo>
                <a:lnTo>
                  <a:pt x="426" y="537"/>
                </a:lnTo>
                <a:lnTo>
                  <a:pt x="422" y="531"/>
                </a:lnTo>
                <a:lnTo>
                  <a:pt x="422" y="531"/>
                </a:lnTo>
                <a:lnTo>
                  <a:pt x="399" y="501"/>
                </a:lnTo>
                <a:lnTo>
                  <a:pt x="389" y="484"/>
                </a:lnTo>
                <a:lnTo>
                  <a:pt x="389" y="484"/>
                </a:lnTo>
                <a:lnTo>
                  <a:pt x="397" y="476"/>
                </a:lnTo>
                <a:lnTo>
                  <a:pt x="397" y="476"/>
                </a:lnTo>
                <a:lnTo>
                  <a:pt x="399" y="470"/>
                </a:lnTo>
                <a:lnTo>
                  <a:pt x="403" y="459"/>
                </a:lnTo>
                <a:lnTo>
                  <a:pt x="404" y="446"/>
                </a:lnTo>
                <a:lnTo>
                  <a:pt x="405" y="434"/>
                </a:lnTo>
                <a:lnTo>
                  <a:pt x="405" y="434"/>
                </a:lnTo>
                <a:lnTo>
                  <a:pt x="404" y="426"/>
                </a:lnTo>
                <a:lnTo>
                  <a:pt x="401" y="415"/>
                </a:lnTo>
                <a:lnTo>
                  <a:pt x="391" y="384"/>
                </a:lnTo>
                <a:lnTo>
                  <a:pt x="379" y="351"/>
                </a:lnTo>
                <a:lnTo>
                  <a:pt x="367" y="325"/>
                </a:lnTo>
                <a:lnTo>
                  <a:pt x="367" y="325"/>
                </a:lnTo>
                <a:lnTo>
                  <a:pt x="349" y="289"/>
                </a:lnTo>
                <a:lnTo>
                  <a:pt x="342" y="273"/>
                </a:lnTo>
                <a:lnTo>
                  <a:pt x="342" y="273"/>
                </a:lnTo>
                <a:lnTo>
                  <a:pt x="346" y="261"/>
                </a:lnTo>
                <a:lnTo>
                  <a:pt x="346" y="261"/>
                </a:lnTo>
                <a:lnTo>
                  <a:pt x="349" y="259"/>
                </a:lnTo>
                <a:lnTo>
                  <a:pt x="352" y="256"/>
                </a:lnTo>
                <a:lnTo>
                  <a:pt x="355" y="256"/>
                </a:lnTo>
                <a:lnTo>
                  <a:pt x="355" y="256"/>
                </a:lnTo>
                <a:lnTo>
                  <a:pt x="355" y="257"/>
                </a:lnTo>
                <a:lnTo>
                  <a:pt x="355" y="260"/>
                </a:lnTo>
                <a:lnTo>
                  <a:pt x="355" y="261"/>
                </a:lnTo>
                <a:lnTo>
                  <a:pt x="363" y="256"/>
                </a:lnTo>
                <a:lnTo>
                  <a:pt x="372" y="261"/>
                </a:lnTo>
                <a:lnTo>
                  <a:pt x="372" y="261"/>
                </a:lnTo>
                <a:lnTo>
                  <a:pt x="373" y="253"/>
                </a:lnTo>
                <a:lnTo>
                  <a:pt x="375" y="231"/>
                </a:lnTo>
                <a:lnTo>
                  <a:pt x="375" y="231"/>
                </a:lnTo>
                <a:lnTo>
                  <a:pt x="378" y="208"/>
                </a:lnTo>
                <a:lnTo>
                  <a:pt x="379" y="176"/>
                </a:lnTo>
                <a:lnTo>
                  <a:pt x="379" y="158"/>
                </a:lnTo>
                <a:lnTo>
                  <a:pt x="379" y="141"/>
                </a:lnTo>
                <a:lnTo>
                  <a:pt x="378" y="128"/>
                </a:lnTo>
                <a:lnTo>
                  <a:pt x="375" y="117"/>
                </a:lnTo>
                <a:lnTo>
                  <a:pt x="375" y="117"/>
                </a:lnTo>
                <a:lnTo>
                  <a:pt x="370" y="101"/>
                </a:lnTo>
                <a:lnTo>
                  <a:pt x="364" y="86"/>
                </a:lnTo>
                <a:lnTo>
                  <a:pt x="361" y="80"/>
                </a:lnTo>
                <a:lnTo>
                  <a:pt x="355" y="72"/>
                </a:lnTo>
                <a:lnTo>
                  <a:pt x="349" y="68"/>
                </a:lnTo>
                <a:lnTo>
                  <a:pt x="342" y="62"/>
                </a:lnTo>
                <a:lnTo>
                  <a:pt x="342" y="62"/>
                </a:lnTo>
                <a:lnTo>
                  <a:pt x="333" y="58"/>
                </a:lnTo>
                <a:lnTo>
                  <a:pt x="326" y="56"/>
                </a:lnTo>
                <a:lnTo>
                  <a:pt x="314" y="53"/>
                </a:lnTo>
                <a:lnTo>
                  <a:pt x="307" y="53"/>
                </a:lnTo>
                <a:lnTo>
                  <a:pt x="304" y="53"/>
                </a:lnTo>
                <a:lnTo>
                  <a:pt x="304" y="53"/>
                </a:lnTo>
                <a:lnTo>
                  <a:pt x="295" y="53"/>
                </a:lnTo>
                <a:lnTo>
                  <a:pt x="279" y="53"/>
                </a:lnTo>
                <a:lnTo>
                  <a:pt x="279" y="53"/>
                </a:lnTo>
                <a:lnTo>
                  <a:pt x="273" y="54"/>
                </a:lnTo>
                <a:lnTo>
                  <a:pt x="270" y="56"/>
                </a:lnTo>
                <a:lnTo>
                  <a:pt x="266" y="58"/>
                </a:lnTo>
                <a:lnTo>
                  <a:pt x="262" y="62"/>
                </a:lnTo>
                <a:lnTo>
                  <a:pt x="262" y="62"/>
                </a:lnTo>
                <a:lnTo>
                  <a:pt x="255" y="69"/>
                </a:lnTo>
                <a:lnTo>
                  <a:pt x="248" y="77"/>
                </a:lnTo>
                <a:lnTo>
                  <a:pt x="244" y="83"/>
                </a:lnTo>
                <a:lnTo>
                  <a:pt x="241" y="90"/>
                </a:lnTo>
                <a:lnTo>
                  <a:pt x="238" y="99"/>
                </a:lnTo>
                <a:lnTo>
                  <a:pt x="237" y="108"/>
                </a:lnTo>
                <a:lnTo>
                  <a:pt x="237" y="108"/>
                </a:lnTo>
                <a:lnTo>
                  <a:pt x="231" y="161"/>
                </a:lnTo>
                <a:lnTo>
                  <a:pt x="229" y="194"/>
                </a:lnTo>
                <a:lnTo>
                  <a:pt x="229" y="194"/>
                </a:lnTo>
                <a:lnTo>
                  <a:pt x="223" y="205"/>
                </a:lnTo>
                <a:lnTo>
                  <a:pt x="215" y="223"/>
                </a:lnTo>
                <a:lnTo>
                  <a:pt x="215" y="223"/>
                </a:lnTo>
                <a:lnTo>
                  <a:pt x="214" y="229"/>
                </a:lnTo>
                <a:lnTo>
                  <a:pt x="214" y="235"/>
                </a:lnTo>
                <a:lnTo>
                  <a:pt x="215" y="239"/>
                </a:lnTo>
                <a:lnTo>
                  <a:pt x="215" y="239"/>
                </a:lnTo>
                <a:lnTo>
                  <a:pt x="207" y="256"/>
                </a:lnTo>
                <a:lnTo>
                  <a:pt x="190" y="290"/>
                </a:lnTo>
                <a:lnTo>
                  <a:pt x="190" y="290"/>
                </a:lnTo>
                <a:lnTo>
                  <a:pt x="187" y="299"/>
                </a:lnTo>
                <a:lnTo>
                  <a:pt x="184" y="309"/>
                </a:lnTo>
                <a:lnTo>
                  <a:pt x="182" y="328"/>
                </a:lnTo>
                <a:lnTo>
                  <a:pt x="181" y="344"/>
                </a:lnTo>
                <a:lnTo>
                  <a:pt x="182" y="350"/>
                </a:lnTo>
                <a:lnTo>
                  <a:pt x="182" y="350"/>
                </a:lnTo>
                <a:lnTo>
                  <a:pt x="179" y="357"/>
                </a:lnTo>
                <a:lnTo>
                  <a:pt x="171" y="373"/>
                </a:lnTo>
                <a:lnTo>
                  <a:pt x="161" y="390"/>
                </a:lnTo>
                <a:lnTo>
                  <a:pt x="157" y="400"/>
                </a:lnTo>
                <a:lnTo>
                  <a:pt x="157" y="400"/>
                </a:lnTo>
                <a:lnTo>
                  <a:pt x="158" y="403"/>
                </a:lnTo>
                <a:lnTo>
                  <a:pt x="160" y="405"/>
                </a:lnTo>
                <a:lnTo>
                  <a:pt x="171" y="411"/>
                </a:lnTo>
                <a:lnTo>
                  <a:pt x="187" y="417"/>
                </a:lnTo>
                <a:lnTo>
                  <a:pt x="187" y="459"/>
                </a:lnTo>
                <a:lnTo>
                  <a:pt x="187" y="459"/>
                </a:lnTo>
                <a:lnTo>
                  <a:pt x="189" y="472"/>
                </a:lnTo>
                <a:lnTo>
                  <a:pt x="190" y="483"/>
                </a:lnTo>
                <a:lnTo>
                  <a:pt x="190" y="489"/>
                </a:lnTo>
                <a:lnTo>
                  <a:pt x="190" y="489"/>
                </a:lnTo>
                <a:lnTo>
                  <a:pt x="177" y="549"/>
                </a:lnTo>
                <a:lnTo>
                  <a:pt x="165" y="607"/>
                </a:lnTo>
                <a:lnTo>
                  <a:pt x="165" y="607"/>
                </a:lnTo>
                <a:lnTo>
                  <a:pt x="155" y="614"/>
                </a:lnTo>
                <a:lnTo>
                  <a:pt x="148" y="618"/>
                </a:lnTo>
                <a:lnTo>
                  <a:pt x="143" y="620"/>
                </a:lnTo>
                <a:lnTo>
                  <a:pt x="143" y="620"/>
                </a:lnTo>
                <a:lnTo>
                  <a:pt x="142" y="620"/>
                </a:lnTo>
                <a:lnTo>
                  <a:pt x="140" y="623"/>
                </a:lnTo>
                <a:lnTo>
                  <a:pt x="135" y="630"/>
                </a:lnTo>
                <a:lnTo>
                  <a:pt x="129" y="637"/>
                </a:lnTo>
                <a:lnTo>
                  <a:pt x="127" y="641"/>
                </a:lnTo>
                <a:lnTo>
                  <a:pt x="127" y="641"/>
                </a:lnTo>
                <a:lnTo>
                  <a:pt x="125" y="643"/>
                </a:lnTo>
                <a:lnTo>
                  <a:pt x="122" y="646"/>
                </a:lnTo>
                <a:lnTo>
                  <a:pt x="115" y="649"/>
                </a:lnTo>
                <a:lnTo>
                  <a:pt x="115" y="649"/>
                </a:lnTo>
                <a:lnTo>
                  <a:pt x="108" y="655"/>
                </a:lnTo>
                <a:lnTo>
                  <a:pt x="101" y="662"/>
                </a:lnTo>
                <a:lnTo>
                  <a:pt x="101" y="662"/>
                </a:lnTo>
                <a:lnTo>
                  <a:pt x="101" y="664"/>
                </a:lnTo>
                <a:lnTo>
                  <a:pt x="102" y="665"/>
                </a:lnTo>
                <a:lnTo>
                  <a:pt x="105" y="670"/>
                </a:lnTo>
                <a:lnTo>
                  <a:pt x="110" y="674"/>
                </a:lnTo>
                <a:lnTo>
                  <a:pt x="110" y="674"/>
                </a:lnTo>
                <a:lnTo>
                  <a:pt x="112" y="670"/>
                </a:lnTo>
                <a:lnTo>
                  <a:pt x="113" y="665"/>
                </a:lnTo>
                <a:lnTo>
                  <a:pt x="115" y="662"/>
                </a:lnTo>
                <a:lnTo>
                  <a:pt x="115" y="662"/>
                </a:lnTo>
                <a:lnTo>
                  <a:pt x="119" y="658"/>
                </a:lnTo>
                <a:lnTo>
                  <a:pt x="122" y="656"/>
                </a:lnTo>
                <a:lnTo>
                  <a:pt x="123" y="656"/>
                </a:lnTo>
                <a:lnTo>
                  <a:pt x="123" y="658"/>
                </a:lnTo>
                <a:lnTo>
                  <a:pt x="123" y="658"/>
                </a:lnTo>
                <a:lnTo>
                  <a:pt x="130" y="694"/>
                </a:lnTo>
                <a:lnTo>
                  <a:pt x="136" y="716"/>
                </a:lnTo>
                <a:lnTo>
                  <a:pt x="140" y="730"/>
                </a:lnTo>
                <a:lnTo>
                  <a:pt x="140" y="730"/>
                </a:lnTo>
                <a:lnTo>
                  <a:pt x="141" y="736"/>
                </a:lnTo>
                <a:lnTo>
                  <a:pt x="141" y="745"/>
                </a:lnTo>
                <a:lnTo>
                  <a:pt x="141" y="774"/>
                </a:lnTo>
                <a:lnTo>
                  <a:pt x="141" y="803"/>
                </a:lnTo>
                <a:lnTo>
                  <a:pt x="142" y="813"/>
                </a:lnTo>
                <a:lnTo>
                  <a:pt x="143" y="819"/>
                </a:lnTo>
                <a:lnTo>
                  <a:pt x="143" y="819"/>
                </a:lnTo>
                <a:lnTo>
                  <a:pt x="161" y="839"/>
                </a:lnTo>
                <a:lnTo>
                  <a:pt x="173" y="852"/>
                </a:lnTo>
                <a:lnTo>
                  <a:pt x="173" y="852"/>
                </a:lnTo>
                <a:lnTo>
                  <a:pt x="167" y="861"/>
                </a:lnTo>
                <a:lnTo>
                  <a:pt x="153" y="880"/>
                </a:lnTo>
                <a:lnTo>
                  <a:pt x="140" y="900"/>
                </a:lnTo>
                <a:lnTo>
                  <a:pt x="131" y="911"/>
                </a:lnTo>
                <a:lnTo>
                  <a:pt x="131" y="911"/>
                </a:lnTo>
                <a:lnTo>
                  <a:pt x="125" y="918"/>
                </a:lnTo>
                <a:lnTo>
                  <a:pt x="116" y="929"/>
                </a:lnTo>
                <a:lnTo>
                  <a:pt x="106" y="940"/>
                </a:lnTo>
                <a:lnTo>
                  <a:pt x="104" y="946"/>
                </a:lnTo>
                <a:lnTo>
                  <a:pt x="101" y="950"/>
                </a:lnTo>
                <a:lnTo>
                  <a:pt x="101" y="950"/>
                </a:lnTo>
                <a:lnTo>
                  <a:pt x="102" y="953"/>
                </a:lnTo>
                <a:lnTo>
                  <a:pt x="102" y="956"/>
                </a:lnTo>
                <a:lnTo>
                  <a:pt x="106" y="962"/>
                </a:lnTo>
                <a:lnTo>
                  <a:pt x="110" y="966"/>
                </a:lnTo>
                <a:lnTo>
                  <a:pt x="68" y="1005"/>
                </a:lnTo>
                <a:lnTo>
                  <a:pt x="68" y="1005"/>
                </a:lnTo>
                <a:lnTo>
                  <a:pt x="50" y="1010"/>
                </a:lnTo>
                <a:lnTo>
                  <a:pt x="35" y="1013"/>
                </a:lnTo>
                <a:lnTo>
                  <a:pt x="26" y="1017"/>
                </a:lnTo>
                <a:lnTo>
                  <a:pt x="26" y="1017"/>
                </a:lnTo>
                <a:lnTo>
                  <a:pt x="12" y="1024"/>
                </a:lnTo>
                <a:lnTo>
                  <a:pt x="5" y="1026"/>
                </a:lnTo>
                <a:lnTo>
                  <a:pt x="0" y="1030"/>
                </a:lnTo>
                <a:lnTo>
                  <a:pt x="0" y="1030"/>
                </a:lnTo>
                <a:lnTo>
                  <a:pt x="0" y="1036"/>
                </a:lnTo>
                <a:lnTo>
                  <a:pt x="0" y="1048"/>
                </a:lnTo>
                <a:lnTo>
                  <a:pt x="4" y="1084"/>
                </a:lnTo>
                <a:lnTo>
                  <a:pt x="9" y="1123"/>
                </a:lnTo>
                <a:lnTo>
                  <a:pt x="11" y="1136"/>
                </a:lnTo>
                <a:lnTo>
                  <a:pt x="14" y="1144"/>
                </a:lnTo>
                <a:lnTo>
                  <a:pt x="14" y="1144"/>
                </a:lnTo>
                <a:lnTo>
                  <a:pt x="21" y="1154"/>
                </a:lnTo>
                <a:lnTo>
                  <a:pt x="32" y="1163"/>
                </a:lnTo>
                <a:lnTo>
                  <a:pt x="38" y="1167"/>
                </a:lnTo>
                <a:lnTo>
                  <a:pt x="44" y="1169"/>
                </a:lnTo>
                <a:lnTo>
                  <a:pt x="47" y="1171"/>
                </a:lnTo>
                <a:lnTo>
                  <a:pt x="51" y="1169"/>
                </a:lnTo>
                <a:lnTo>
                  <a:pt x="51" y="1169"/>
                </a:lnTo>
                <a:lnTo>
                  <a:pt x="54" y="1166"/>
                </a:lnTo>
                <a:lnTo>
                  <a:pt x="57" y="1157"/>
                </a:lnTo>
                <a:lnTo>
                  <a:pt x="60" y="1138"/>
                </a:lnTo>
                <a:lnTo>
                  <a:pt x="63" y="1119"/>
                </a:lnTo>
                <a:lnTo>
                  <a:pt x="64" y="1111"/>
                </a:lnTo>
                <a:lnTo>
                  <a:pt x="64" y="1111"/>
                </a:lnTo>
                <a:lnTo>
                  <a:pt x="72" y="1089"/>
                </a:lnTo>
                <a:lnTo>
                  <a:pt x="78" y="1071"/>
                </a:lnTo>
                <a:lnTo>
                  <a:pt x="84" y="1055"/>
                </a:lnTo>
                <a:lnTo>
                  <a:pt x="84" y="1055"/>
                </a:lnTo>
                <a:lnTo>
                  <a:pt x="90" y="1048"/>
                </a:lnTo>
                <a:lnTo>
                  <a:pt x="98" y="1038"/>
                </a:lnTo>
                <a:lnTo>
                  <a:pt x="119" y="1017"/>
                </a:lnTo>
                <a:lnTo>
                  <a:pt x="148" y="992"/>
                </a:lnTo>
                <a:lnTo>
                  <a:pt x="148" y="992"/>
                </a:lnTo>
                <a:lnTo>
                  <a:pt x="164" y="1001"/>
                </a:lnTo>
                <a:lnTo>
                  <a:pt x="176" y="1007"/>
                </a:lnTo>
                <a:lnTo>
                  <a:pt x="179" y="1008"/>
                </a:lnTo>
                <a:lnTo>
                  <a:pt x="182" y="1008"/>
                </a:lnTo>
                <a:lnTo>
                  <a:pt x="182" y="1008"/>
                </a:lnTo>
                <a:lnTo>
                  <a:pt x="201" y="983"/>
                </a:lnTo>
                <a:lnTo>
                  <a:pt x="242" y="930"/>
                </a:lnTo>
                <a:lnTo>
                  <a:pt x="300" y="852"/>
                </a:lnTo>
                <a:lnTo>
                  <a:pt x="296" y="1042"/>
                </a:lnTo>
                <a:lnTo>
                  <a:pt x="296" y="1042"/>
                </a:lnTo>
                <a:lnTo>
                  <a:pt x="306" y="1046"/>
                </a:lnTo>
                <a:lnTo>
                  <a:pt x="313" y="1047"/>
                </a:lnTo>
                <a:lnTo>
                  <a:pt x="316" y="1047"/>
                </a:lnTo>
                <a:lnTo>
                  <a:pt x="316" y="1047"/>
                </a:lnTo>
                <a:lnTo>
                  <a:pt x="316" y="1047"/>
                </a:lnTo>
                <a:lnTo>
                  <a:pt x="316" y="1047"/>
                </a:lnTo>
                <a:lnTo>
                  <a:pt x="316" y="1047"/>
                </a:lnTo>
                <a:lnTo>
                  <a:pt x="316" y="1047"/>
                </a:lnTo>
                <a:lnTo>
                  <a:pt x="319" y="1077"/>
                </a:lnTo>
                <a:lnTo>
                  <a:pt x="321" y="1096"/>
                </a:lnTo>
                <a:lnTo>
                  <a:pt x="321" y="1106"/>
                </a:lnTo>
                <a:lnTo>
                  <a:pt x="321" y="1106"/>
                </a:lnTo>
                <a:lnTo>
                  <a:pt x="319" y="1115"/>
                </a:lnTo>
                <a:lnTo>
                  <a:pt x="319" y="1133"/>
                </a:lnTo>
                <a:lnTo>
                  <a:pt x="319" y="1154"/>
                </a:lnTo>
                <a:lnTo>
                  <a:pt x="319" y="1161"/>
                </a:lnTo>
                <a:lnTo>
                  <a:pt x="321" y="1165"/>
                </a:lnTo>
                <a:lnTo>
                  <a:pt x="321" y="1165"/>
                </a:lnTo>
                <a:lnTo>
                  <a:pt x="325" y="1169"/>
                </a:lnTo>
                <a:lnTo>
                  <a:pt x="330" y="1171"/>
                </a:lnTo>
                <a:lnTo>
                  <a:pt x="336" y="1171"/>
                </a:lnTo>
                <a:lnTo>
                  <a:pt x="342" y="1169"/>
                </a:lnTo>
                <a:lnTo>
                  <a:pt x="342" y="1169"/>
                </a:lnTo>
                <a:lnTo>
                  <a:pt x="351" y="1168"/>
                </a:lnTo>
                <a:lnTo>
                  <a:pt x="366" y="1168"/>
                </a:lnTo>
                <a:lnTo>
                  <a:pt x="389" y="1169"/>
                </a:lnTo>
                <a:lnTo>
                  <a:pt x="389" y="1169"/>
                </a:lnTo>
                <a:lnTo>
                  <a:pt x="415" y="1172"/>
                </a:lnTo>
                <a:lnTo>
                  <a:pt x="433" y="1173"/>
                </a:lnTo>
                <a:lnTo>
                  <a:pt x="441" y="1172"/>
                </a:lnTo>
                <a:lnTo>
                  <a:pt x="449" y="1171"/>
                </a:lnTo>
                <a:lnTo>
                  <a:pt x="449" y="1171"/>
                </a:lnTo>
                <a:lnTo>
                  <a:pt x="464" y="1173"/>
                </a:lnTo>
                <a:lnTo>
                  <a:pt x="481" y="1173"/>
                </a:lnTo>
                <a:lnTo>
                  <a:pt x="481" y="1173"/>
                </a:lnTo>
                <a:lnTo>
                  <a:pt x="488" y="1172"/>
                </a:lnTo>
                <a:lnTo>
                  <a:pt x="493" y="1172"/>
                </a:lnTo>
                <a:lnTo>
                  <a:pt x="499" y="1168"/>
                </a:lnTo>
                <a:lnTo>
                  <a:pt x="499" y="1168"/>
                </a:lnTo>
                <a:lnTo>
                  <a:pt x="504" y="1167"/>
                </a:lnTo>
                <a:lnTo>
                  <a:pt x="512" y="1166"/>
                </a:lnTo>
                <a:lnTo>
                  <a:pt x="520" y="1163"/>
                </a:lnTo>
                <a:lnTo>
                  <a:pt x="524" y="1161"/>
                </a:lnTo>
                <a:lnTo>
                  <a:pt x="524" y="1161"/>
                </a:lnTo>
                <a:lnTo>
                  <a:pt x="526" y="1160"/>
                </a:lnTo>
                <a:lnTo>
                  <a:pt x="527" y="1157"/>
                </a:lnTo>
                <a:lnTo>
                  <a:pt x="527" y="1151"/>
                </a:lnTo>
                <a:lnTo>
                  <a:pt x="526" y="1147"/>
                </a:lnTo>
                <a:lnTo>
                  <a:pt x="524" y="1143"/>
                </a:lnTo>
                <a:lnTo>
                  <a:pt x="524" y="1143"/>
                </a:lnTo>
                <a:lnTo>
                  <a:pt x="521" y="1139"/>
                </a:lnTo>
                <a:lnTo>
                  <a:pt x="515" y="1137"/>
                </a:lnTo>
                <a:lnTo>
                  <a:pt x="506" y="1133"/>
                </a:lnTo>
                <a:lnTo>
                  <a:pt x="501" y="1096"/>
                </a:lnTo>
                <a:lnTo>
                  <a:pt x="501" y="1096"/>
                </a:lnTo>
                <a:lnTo>
                  <a:pt x="498" y="1093"/>
                </a:lnTo>
                <a:lnTo>
                  <a:pt x="495" y="1089"/>
                </a:lnTo>
                <a:lnTo>
                  <a:pt x="494" y="1083"/>
                </a:lnTo>
                <a:lnTo>
                  <a:pt x="494" y="1083"/>
                </a:lnTo>
                <a:lnTo>
                  <a:pt x="498" y="1064"/>
                </a:lnTo>
                <a:lnTo>
                  <a:pt x="505" y="1030"/>
                </a:lnTo>
                <a:lnTo>
                  <a:pt x="515" y="986"/>
                </a:lnTo>
                <a:lnTo>
                  <a:pt x="515" y="986"/>
                </a:lnTo>
                <a:lnTo>
                  <a:pt x="530" y="982"/>
                </a:lnTo>
                <a:lnTo>
                  <a:pt x="542" y="978"/>
                </a:lnTo>
                <a:lnTo>
                  <a:pt x="547" y="976"/>
                </a:lnTo>
                <a:lnTo>
                  <a:pt x="550" y="974"/>
                </a:lnTo>
                <a:lnTo>
                  <a:pt x="550" y="974"/>
                </a:lnTo>
                <a:lnTo>
                  <a:pt x="552" y="970"/>
                </a:lnTo>
                <a:lnTo>
                  <a:pt x="552" y="965"/>
                </a:lnTo>
                <a:lnTo>
                  <a:pt x="552" y="951"/>
                </a:lnTo>
                <a:lnTo>
                  <a:pt x="552" y="935"/>
                </a:lnTo>
                <a:lnTo>
                  <a:pt x="552" y="921"/>
                </a:lnTo>
                <a:lnTo>
                  <a:pt x="552" y="921"/>
                </a:lnTo>
                <a:lnTo>
                  <a:pt x="557" y="904"/>
                </a:lnTo>
                <a:lnTo>
                  <a:pt x="565" y="883"/>
                </a:lnTo>
                <a:lnTo>
                  <a:pt x="576" y="858"/>
                </a:lnTo>
                <a:lnTo>
                  <a:pt x="576" y="858"/>
                </a:lnTo>
                <a:lnTo>
                  <a:pt x="612" y="883"/>
                </a:lnTo>
                <a:lnTo>
                  <a:pt x="612" y="883"/>
                </a:lnTo>
                <a:lnTo>
                  <a:pt x="613" y="887"/>
                </a:lnTo>
                <a:lnTo>
                  <a:pt x="613" y="893"/>
                </a:lnTo>
                <a:lnTo>
                  <a:pt x="611" y="909"/>
                </a:lnTo>
                <a:lnTo>
                  <a:pt x="611" y="909"/>
                </a:lnTo>
                <a:lnTo>
                  <a:pt x="611" y="913"/>
                </a:lnTo>
                <a:lnTo>
                  <a:pt x="613" y="918"/>
                </a:lnTo>
                <a:lnTo>
                  <a:pt x="622" y="930"/>
                </a:lnTo>
                <a:lnTo>
                  <a:pt x="634" y="944"/>
                </a:lnTo>
                <a:lnTo>
                  <a:pt x="634" y="944"/>
                </a:lnTo>
                <a:lnTo>
                  <a:pt x="629" y="957"/>
                </a:lnTo>
                <a:lnTo>
                  <a:pt x="622" y="978"/>
                </a:lnTo>
                <a:lnTo>
                  <a:pt x="622" y="978"/>
                </a:lnTo>
                <a:lnTo>
                  <a:pt x="618" y="994"/>
                </a:lnTo>
                <a:lnTo>
                  <a:pt x="613" y="1016"/>
                </a:lnTo>
                <a:lnTo>
                  <a:pt x="608" y="1046"/>
                </a:lnTo>
                <a:lnTo>
                  <a:pt x="608" y="1046"/>
                </a:lnTo>
                <a:lnTo>
                  <a:pt x="606" y="1048"/>
                </a:lnTo>
                <a:lnTo>
                  <a:pt x="602" y="1052"/>
                </a:lnTo>
                <a:lnTo>
                  <a:pt x="599" y="1056"/>
                </a:lnTo>
                <a:lnTo>
                  <a:pt x="594" y="1061"/>
                </a:lnTo>
                <a:lnTo>
                  <a:pt x="594" y="1061"/>
                </a:lnTo>
                <a:lnTo>
                  <a:pt x="590" y="1070"/>
                </a:lnTo>
                <a:lnTo>
                  <a:pt x="588" y="1078"/>
                </a:lnTo>
                <a:lnTo>
                  <a:pt x="584" y="1090"/>
                </a:lnTo>
                <a:lnTo>
                  <a:pt x="584" y="1090"/>
                </a:lnTo>
                <a:lnTo>
                  <a:pt x="571" y="1091"/>
                </a:lnTo>
                <a:lnTo>
                  <a:pt x="571" y="1091"/>
                </a:lnTo>
                <a:lnTo>
                  <a:pt x="570" y="1093"/>
                </a:lnTo>
                <a:lnTo>
                  <a:pt x="569" y="1095"/>
                </a:lnTo>
                <a:lnTo>
                  <a:pt x="569" y="1101"/>
                </a:lnTo>
                <a:lnTo>
                  <a:pt x="569" y="1111"/>
                </a:lnTo>
                <a:lnTo>
                  <a:pt x="569" y="1111"/>
                </a:lnTo>
                <a:lnTo>
                  <a:pt x="576" y="1115"/>
                </a:lnTo>
                <a:lnTo>
                  <a:pt x="587" y="1120"/>
                </a:lnTo>
                <a:lnTo>
                  <a:pt x="601" y="1124"/>
                </a:lnTo>
                <a:lnTo>
                  <a:pt x="601" y="1124"/>
                </a:lnTo>
                <a:lnTo>
                  <a:pt x="616" y="1127"/>
                </a:lnTo>
                <a:lnTo>
                  <a:pt x="625" y="1127"/>
                </a:lnTo>
                <a:lnTo>
                  <a:pt x="634" y="1126"/>
                </a:lnTo>
                <a:lnTo>
                  <a:pt x="634" y="1126"/>
                </a:lnTo>
                <a:lnTo>
                  <a:pt x="652" y="1133"/>
                </a:lnTo>
                <a:lnTo>
                  <a:pt x="652" y="1133"/>
                </a:lnTo>
                <a:lnTo>
                  <a:pt x="657" y="1135"/>
                </a:lnTo>
                <a:lnTo>
                  <a:pt x="666" y="1136"/>
                </a:lnTo>
                <a:lnTo>
                  <a:pt x="678" y="1136"/>
                </a:lnTo>
                <a:lnTo>
                  <a:pt x="691" y="1136"/>
                </a:lnTo>
                <a:lnTo>
                  <a:pt x="691" y="1136"/>
                </a:lnTo>
                <a:lnTo>
                  <a:pt x="701" y="1135"/>
                </a:lnTo>
                <a:lnTo>
                  <a:pt x="705" y="1133"/>
                </a:lnTo>
                <a:lnTo>
                  <a:pt x="705" y="1131"/>
                </a:lnTo>
                <a:lnTo>
                  <a:pt x="706" y="1126"/>
                </a:lnTo>
                <a:lnTo>
                  <a:pt x="706" y="1126"/>
                </a:lnTo>
                <a:lnTo>
                  <a:pt x="706" y="1123"/>
                </a:lnTo>
                <a:lnTo>
                  <a:pt x="705" y="1121"/>
                </a:lnTo>
                <a:lnTo>
                  <a:pt x="703" y="1123"/>
                </a:lnTo>
                <a:lnTo>
                  <a:pt x="703" y="1123"/>
                </a:lnTo>
                <a:lnTo>
                  <a:pt x="701" y="1117"/>
                </a:lnTo>
                <a:lnTo>
                  <a:pt x="696" y="1106"/>
                </a:lnTo>
                <a:lnTo>
                  <a:pt x="696" y="1106"/>
                </a:lnTo>
                <a:lnTo>
                  <a:pt x="694" y="1103"/>
                </a:lnTo>
                <a:lnTo>
                  <a:pt x="691" y="1102"/>
                </a:lnTo>
                <a:lnTo>
                  <a:pt x="684" y="1101"/>
                </a:lnTo>
                <a:lnTo>
                  <a:pt x="676" y="1101"/>
                </a:lnTo>
                <a:lnTo>
                  <a:pt x="676" y="1101"/>
                </a:lnTo>
                <a:lnTo>
                  <a:pt x="670" y="1096"/>
                </a:lnTo>
                <a:lnTo>
                  <a:pt x="665" y="1089"/>
                </a:lnTo>
                <a:lnTo>
                  <a:pt x="659" y="1078"/>
                </a:lnTo>
                <a:lnTo>
                  <a:pt x="659" y="1078"/>
                </a:lnTo>
                <a:lnTo>
                  <a:pt x="649" y="1055"/>
                </a:lnTo>
                <a:lnTo>
                  <a:pt x="644" y="1046"/>
                </a:lnTo>
                <a:lnTo>
                  <a:pt x="644" y="1046"/>
                </a:lnTo>
                <a:lnTo>
                  <a:pt x="654" y="1025"/>
                </a:lnTo>
                <a:lnTo>
                  <a:pt x="671" y="990"/>
                </a:lnTo>
                <a:lnTo>
                  <a:pt x="671" y="990"/>
                </a:lnTo>
                <a:lnTo>
                  <a:pt x="673" y="982"/>
                </a:lnTo>
                <a:lnTo>
                  <a:pt x="676" y="972"/>
                </a:lnTo>
                <a:lnTo>
                  <a:pt x="679" y="954"/>
                </a:lnTo>
                <a:lnTo>
                  <a:pt x="682" y="934"/>
                </a:lnTo>
                <a:lnTo>
                  <a:pt x="701" y="923"/>
                </a:lnTo>
                <a:lnTo>
                  <a:pt x="701" y="923"/>
                </a:lnTo>
                <a:lnTo>
                  <a:pt x="700" y="906"/>
                </a:lnTo>
                <a:lnTo>
                  <a:pt x="699" y="891"/>
                </a:lnTo>
                <a:lnTo>
                  <a:pt x="696" y="874"/>
                </a:lnTo>
                <a:lnTo>
                  <a:pt x="696" y="874"/>
                </a:lnTo>
                <a:lnTo>
                  <a:pt x="693" y="864"/>
                </a:lnTo>
                <a:lnTo>
                  <a:pt x="688" y="850"/>
                </a:lnTo>
                <a:lnTo>
                  <a:pt x="673" y="817"/>
                </a:lnTo>
                <a:lnTo>
                  <a:pt x="654" y="777"/>
                </a:lnTo>
                <a:lnTo>
                  <a:pt x="654" y="777"/>
                </a:lnTo>
                <a:lnTo>
                  <a:pt x="657" y="775"/>
                </a:lnTo>
                <a:lnTo>
                  <a:pt x="658" y="773"/>
                </a:lnTo>
                <a:lnTo>
                  <a:pt x="659" y="770"/>
                </a:lnTo>
                <a:lnTo>
                  <a:pt x="659" y="770"/>
                </a:lnTo>
                <a:lnTo>
                  <a:pt x="658" y="767"/>
                </a:lnTo>
                <a:lnTo>
                  <a:pt x="654" y="761"/>
                </a:lnTo>
                <a:lnTo>
                  <a:pt x="651" y="756"/>
                </a:lnTo>
                <a:lnTo>
                  <a:pt x="647" y="751"/>
                </a:lnTo>
                <a:lnTo>
                  <a:pt x="647" y="751"/>
                </a:lnTo>
                <a:lnTo>
                  <a:pt x="637" y="715"/>
                </a:lnTo>
                <a:lnTo>
                  <a:pt x="629" y="682"/>
                </a:lnTo>
                <a:lnTo>
                  <a:pt x="629" y="682"/>
                </a:lnTo>
                <a:lnTo>
                  <a:pt x="644" y="701"/>
                </a:lnTo>
                <a:lnTo>
                  <a:pt x="644" y="701"/>
                </a:lnTo>
                <a:lnTo>
                  <a:pt x="652" y="708"/>
                </a:lnTo>
                <a:lnTo>
                  <a:pt x="655" y="709"/>
                </a:lnTo>
                <a:lnTo>
                  <a:pt x="659" y="709"/>
                </a:lnTo>
                <a:lnTo>
                  <a:pt x="659" y="709"/>
                </a:lnTo>
                <a:lnTo>
                  <a:pt x="663" y="709"/>
                </a:lnTo>
                <a:lnTo>
                  <a:pt x="666" y="708"/>
                </a:lnTo>
                <a:lnTo>
                  <a:pt x="667" y="706"/>
                </a:lnTo>
                <a:lnTo>
                  <a:pt x="669" y="703"/>
                </a:lnTo>
                <a:lnTo>
                  <a:pt x="669" y="703"/>
                </a:lnTo>
                <a:lnTo>
                  <a:pt x="670" y="701"/>
                </a:lnTo>
                <a:lnTo>
                  <a:pt x="672" y="698"/>
                </a:lnTo>
                <a:lnTo>
                  <a:pt x="676" y="697"/>
                </a:lnTo>
                <a:lnTo>
                  <a:pt x="677" y="698"/>
                </a:lnTo>
                <a:lnTo>
                  <a:pt x="677" y="698"/>
                </a:lnTo>
                <a:lnTo>
                  <a:pt x="679" y="697"/>
                </a:lnTo>
                <a:lnTo>
                  <a:pt x="682" y="695"/>
                </a:lnTo>
                <a:lnTo>
                  <a:pt x="685" y="690"/>
                </a:lnTo>
                <a:lnTo>
                  <a:pt x="687" y="686"/>
                </a:lnTo>
                <a:lnTo>
                  <a:pt x="687" y="686"/>
                </a:lnTo>
                <a:lnTo>
                  <a:pt x="687" y="685"/>
                </a:lnTo>
                <a:lnTo>
                  <a:pt x="685" y="685"/>
                </a:lnTo>
                <a:lnTo>
                  <a:pt x="682" y="684"/>
                </a:lnTo>
                <a:lnTo>
                  <a:pt x="677" y="684"/>
                </a:lnTo>
                <a:lnTo>
                  <a:pt x="673" y="682"/>
                </a:lnTo>
                <a:lnTo>
                  <a:pt x="673" y="682"/>
                </a:lnTo>
                <a:lnTo>
                  <a:pt x="670" y="678"/>
                </a:lnTo>
                <a:lnTo>
                  <a:pt x="666" y="672"/>
                </a:lnTo>
                <a:lnTo>
                  <a:pt x="661" y="664"/>
                </a:lnTo>
                <a:lnTo>
                  <a:pt x="682" y="661"/>
                </a:lnTo>
                <a:lnTo>
                  <a:pt x="691" y="668"/>
                </a:lnTo>
                <a:lnTo>
                  <a:pt x="691" y="668"/>
                </a:lnTo>
                <a:lnTo>
                  <a:pt x="700" y="670"/>
                </a:lnTo>
                <a:lnTo>
                  <a:pt x="706" y="670"/>
                </a:lnTo>
                <a:lnTo>
                  <a:pt x="712" y="668"/>
                </a:lnTo>
                <a:lnTo>
                  <a:pt x="712" y="668"/>
                </a:lnTo>
                <a:lnTo>
                  <a:pt x="717" y="665"/>
                </a:lnTo>
                <a:lnTo>
                  <a:pt x="720" y="661"/>
                </a:lnTo>
                <a:lnTo>
                  <a:pt x="724" y="656"/>
                </a:lnTo>
                <a:lnTo>
                  <a:pt x="741" y="656"/>
                </a:lnTo>
                <a:lnTo>
                  <a:pt x="741" y="656"/>
                </a:lnTo>
                <a:lnTo>
                  <a:pt x="743" y="680"/>
                </a:lnTo>
                <a:lnTo>
                  <a:pt x="749" y="734"/>
                </a:lnTo>
                <a:lnTo>
                  <a:pt x="754" y="766"/>
                </a:lnTo>
                <a:lnTo>
                  <a:pt x="759" y="796"/>
                </a:lnTo>
                <a:lnTo>
                  <a:pt x="765" y="822"/>
                </a:lnTo>
                <a:lnTo>
                  <a:pt x="771" y="841"/>
                </a:lnTo>
                <a:lnTo>
                  <a:pt x="771" y="841"/>
                </a:lnTo>
                <a:lnTo>
                  <a:pt x="775" y="857"/>
                </a:lnTo>
                <a:lnTo>
                  <a:pt x="778" y="875"/>
                </a:lnTo>
                <a:lnTo>
                  <a:pt x="780" y="893"/>
                </a:lnTo>
                <a:lnTo>
                  <a:pt x="781" y="911"/>
                </a:lnTo>
                <a:lnTo>
                  <a:pt x="784" y="947"/>
                </a:lnTo>
                <a:lnTo>
                  <a:pt x="785" y="964"/>
                </a:lnTo>
                <a:lnTo>
                  <a:pt x="786" y="978"/>
                </a:lnTo>
                <a:lnTo>
                  <a:pt x="786" y="978"/>
                </a:lnTo>
                <a:lnTo>
                  <a:pt x="812" y="1123"/>
                </a:lnTo>
                <a:lnTo>
                  <a:pt x="828" y="1120"/>
                </a:lnTo>
                <a:lnTo>
                  <a:pt x="826" y="1126"/>
                </a:lnTo>
                <a:lnTo>
                  <a:pt x="826" y="1126"/>
                </a:lnTo>
                <a:lnTo>
                  <a:pt x="822" y="1130"/>
                </a:lnTo>
                <a:lnTo>
                  <a:pt x="819" y="1133"/>
                </a:lnTo>
                <a:lnTo>
                  <a:pt x="816" y="1138"/>
                </a:lnTo>
                <a:lnTo>
                  <a:pt x="816" y="1138"/>
                </a:lnTo>
                <a:lnTo>
                  <a:pt x="816" y="1144"/>
                </a:lnTo>
                <a:lnTo>
                  <a:pt x="816" y="1150"/>
                </a:lnTo>
                <a:lnTo>
                  <a:pt x="818" y="1155"/>
                </a:lnTo>
                <a:lnTo>
                  <a:pt x="819" y="1159"/>
                </a:lnTo>
                <a:lnTo>
                  <a:pt x="819" y="1159"/>
                </a:lnTo>
                <a:lnTo>
                  <a:pt x="820" y="1160"/>
                </a:lnTo>
                <a:lnTo>
                  <a:pt x="824" y="1161"/>
                </a:lnTo>
                <a:lnTo>
                  <a:pt x="830" y="1160"/>
                </a:lnTo>
                <a:lnTo>
                  <a:pt x="839" y="1159"/>
                </a:lnTo>
                <a:lnTo>
                  <a:pt x="839" y="1159"/>
                </a:lnTo>
                <a:lnTo>
                  <a:pt x="840" y="1160"/>
                </a:lnTo>
                <a:lnTo>
                  <a:pt x="842" y="1161"/>
                </a:lnTo>
                <a:lnTo>
                  <a:pt x="842" y="1166"/>
                </a:lnTo>
                <a:lnTo>
                  <a:pt x="842" y="1166"/>
                </a:lnTo>
                <a:lnTo>
                  <a:pt x="843" y="1167"/>
                </a:lnTo>
                <a:lnTo>
                  <a:pt x="845" y="1167"/>
                </a:lnTo>
                <a:lnTo>
                  <a:pt x="852" y="1167"/>
                </a:lnTo>
                <a:lnTo>
                  <a:pt x="874" y="1165"/>
                </a:lnTo>
                <a:lnTo>
                  <a:pt x="894" y="1159"/>
                </a:lnTo>
                <a:lnTo>
                  <a:pt x="902" y="1156"/>
                </a:lnTo>
                <a:lnTo>
                  <a:pt x="904" y="1155"/>
                </a:lnTo>
                <a:lnTo>
                  <a:pt x="904" y="1155"/>
                </a:lnTo>
                <a:lnTo>
                  <a:pt x="904" y="1147"/>
                </a:lnTo>
                <a:lnTo>
                  <a:pt x="900" y="1133"/>
                </a:lnTo>
                <a:lnTo>
                  <a:pt x="896" y="1115"/>
                </a:lnTo>
                <a:lnTo>
                  <a:pt x="903" y="1111"/>
                </a:lnTo>
                <a:lnTo>
                  <a:pt x="903" y="1111"/>
                </a:lnTo>
                <a:lnTo>
                  <a:pt x="902" y="1105"/>
                </a:lnTo>
                <a:lnTo>
                  <a:pt x="900" y="1085"/>
                </a:lnTo>
                <a:lnTo>
                  <a:pt x="900" y="1085"/>
                </a:lnTo>
                <a:lnTo>
                  <a:pt x="898" y="1064"/>
                </a:lnTo>
                <a:lnTo>
                  <a:pt x="894" y="1035"/>
                </a:lnTo>
                <a:lnTo>
                  <a:pt x="890" y="1006"/>
                </a:lnTo>
                <a:lnTo>
                  <a:pt x="886" y="994"/>
                </a:lnTo>
                <a:lnTo>
                  <a:pt x="884" y="986"/>
                </a:lnTo>
                <a:lnTo>
                  <a:pt x="884" y="986"/>
                </a:lnTo>
                <a:lnTo>
                  <a:pt x="878" y="965"/>
                </a:lnTo>
                <a:lnTo>
                  <a:pt x="872" y="939"/>
                </a:lnTo>
                <a:lnTo>
                  <a:pt x="867" y="912"/>
                </a:lnTo>
                <a:lnTo>
                  <a:pt x="866" y="900"/>
                </a:lnTo>
                <a:lnTo>
                  <a:pt x="866" y="891"/>
                </a:lnTo>
                <a:lnTo>
                  <a:pt x="866" y="891"/>
                </a:lnTo>
                <a:lnTo>
                  <a:pt x="866" y="875"/>
                </a:lnTo>
                <a:lnTo>
                  <a:pt x="867" y="862"/>
                </a:lnTo>
                <a:lnTo>
                  <a:pt x="870" y="839"/>
                </a:lnTo>
                <a:lnTo>
                  <a:pt x="870" y="839"/>
                </a:lnTo>
                <a:lnTo>
                  <a:pt x="872" y="790"/>
                </a:lnTo>
                <a:lnTo>
                  <a:pt x="872" y="751"/>
                </a:lnTo>
                <a:lnTo>
                  <a:pt x="872" y="751"/>
                </a:lnTo>
                <a:lnTo>
                  <a:pt x="878" y="784"/>
                </a:lnTo>
                <a:lnTo>
                  <a:pt x="882" y="809"/>
                </a:lnTo>
                <a:lnTo>
                  <a:pt x="884" y="826"/>
                </a:lnTo>
                <a:lnTo>
                  <a:pt x="884" y="826"/>
                </a:lnTo>
                <a:lnTo>
                  <a:pt x="886" y="845"/>
                </a:lnTo>
                <a:lnTo>
                  <a:pt x="892" y="875"/>
                </a:lnTo>
                <a:lnTo>
                  <a:pt x="899" y="906"/>
                </a:lnTo>
                <a:lnTo>
                  <a:pt x="903" y="928"/>
                </a:lnTo>
                <a:lnTo>
                  <a:pt x="903" y="928"/>
                </a:lnTo>
                <a:lnTo>
                  <a:pt x="905" y="971"/>
                </a:lnTo>
                <a:lnTo>
                  <a:pt x="909" y="1029"/>
                </a:lnTo>
                <a:lnTo>
                  <a:pt x="909" y="1029"/>
                </a:lnTo>
                <a:lnTo>
                  <a:pt x="910" y="1042"/>
                </a:lnTo>
                <a:lnTo>
                  <a:pt x="912" y="1052"/>
                </a:lnTo>
                <a:lnTo>
                  <a:pt x="915" y="1060"/>
                </a:lnTo>
                <a:lnTo>
                  <a:pt x="917" y="1067"/>
                </a:lnTo>
                <a:lnTo>
                  <a:pt x="922" y="1075"/>
                </a:lnTo>
                <a:lnTo>
                  <a:pt x="926" y="1078"/>
                </a:lnTo>
                <a:lnTo>
                  <a:pt x="931" y="1081"/>
                </a:lnTo>
                <a:lnTo>
                  <a:pt x="931" y="1081"/>
                </a:lnTo>
                <a:lnTo>
                  <a:pt x="928" y="1097"/>
                </a:lnTo>
                <a:lnTo>
                  <a:pt x="928" y="1109"/>
                </a:lnTo>
                <a:lnTo>
                  <a:pt x="928" y="1114"/>
                </a:lnTo>
                <a:lnTo>
                  <a:pt x="931" y="1118"/>
                </a:lnTo>
                <a:lnTo>
                  <a:pt x="931" y="1118"/>
                </a:lnTo>
                <a:lnTo>
                  <a:pt x="933" y="1119"/>
                </a:lnTo>
                <a:lnTo>
                  <a:pt x="937" y="1119"/>
                </a:lnTo>
                <a:lnTo>
                  <a:pt x="946" y="1119"/>
                </a:lnTo>
                <a:lnTo>
                  <a:pt x="958" y="1118"/>
                </a:lnTo>
                <a:lnTo>
                  <a:pt x="971" y="1118"/>
                </a:lnTo>
                <a:lnTo>
                  <a:pt x="971" y="1118"/>
                </a:lnTo>
                <a:lnTo>
                  <a:pt x="983" y="1117"/>
                </a:lnTo>
                <a:lnTo>
                  <a:pt x="989" y="1115"/>
                </a:lnTo>
                <a:lnTo>
                  <a:pt x="1000" y="1111"/>
                </a:lnTo>
                <a:lnTo>
                  <a:pt x="1000" y="1111"/>
                </a:lnTo>
                <a:lnTo>
                  <a:pt x="1006" y="1108"/>
                </a:lnTo>
                <a:lnTo>
                  <a:pt x="1011" y="1107"/>
                </a:lnTo>
                <a:lnTo>
                  <a:pt x="1015" y="1105"/>
                </a:lnTo>
                <a:lnTo>
                  <a:pt x="1018" y="1101"/>
                </a:lnTo>
                <a:lnTo>
                  <a:pt x="1018" y="1101"/>
                </a:lnTo>
                <a:lnTo>
                  <a:pt x="1022" y="1095"/>
                </a:lnTo>
                <a:lnTo>
                  <a:pt x="1024" y="1089"/>
                </a:lnTo>
                <a:lnTo>
                  <a:pt x="1025" y="1082"/>
                </a:lnTo>
                <a:lnTo>
                  <a:pt x="1025" y="1073"/>
                </a:lnTo>
                <a:lnTo>
                  <a:pt x="1025" y="1073"/>
                </a:lnTo>
                <a:lnTo>
                  <a:pt x="1024" y="1070"/>
                </a:lnTo>
                <a:lnTo>
                  <a:pt x="1022" y="1067"/>
                </a:lnTo>
                <a:lnTo>
                  <a:pt x="1018" y="1065"/>
                </a:lnTo>
                <a:lnTo>
                  <a:pt x="1015" y="1064"/>
                </a:lnTo>
                <a:lnTo>
                  <a:pt x="1009" y="1063"/>
                </a:lnTo>
                <a:lnTo>
                  <a:pt x="1006" y="1061"/>
                </a:lnTo>
                <a:lnTo>
                  <a:pt x="1006" y="1061"/>
                </a:lnTo>
                <a:lnTo>
                  <a:pt x="1007" y="1011"/>
                </a:lnTo>
                <a:lnTo>
                  <a:pt x="1007" y="970"/>
                </a:lnTo>
                <a:lnTo>
                  <a:pt x="1006" y="953"/>
                </a:lnTo>
                <a:lnTo>
                  <a:pt x="1004" y="939"/>
                </a:lnTo>
                <a:lnTo>
                  <a:pt x="1004" y="939"/>
                </a:lnTo>
                <a:lnTo>
                  <a:pt x="999" y="911"/>
                </a:lnTo>
                <a:lnTo>
                  <a:pt x="992" y="876"/>
                </a:lnTo>
                <a:lnTo>
                  <a:pt x="987" y="844"/>
                </a:lnTo>
                <a:lnTo>
                  <a:pt x="986" y="832"/>
                </a:lnTo>
                <a:lnTo>
                  <a:pt x="986" y="823"/>
                </a:lnTo>
                <a:lnTo>
                  <a:pt x="986" y="823"/>
                </a:lnTo>
                <a:lnTo>
                  <a:pt x="987" y="807"/>
                </a:lnTo>
                <a:lnTo>
                  <a:pt x="988" y="784"/>
                </a:lnTo>
                <a:lnTo>
                  <a:pt x="987" y="761"/>
                </a:lnTo>
                <a:lnTo>
                  <a:pt x="986" y="749"/>
                </a:lnTo>
                <a:lnTo>
                  <a:pt x="983" y="740"/>
                </a:lnTo>
                <a:lnTo>
                  <a:pt x="983" y="740"/>
                </a:lnTo>
                <a:lnTo>
                  <a:pt x="982" y="728"/>
                </a:lnTo>
                <a:lnTo>
                  <a:pt x="982" y="713"/>
                </a:lnTo>
                <a:lnTo>
                  <a:pt x="982" y="694"/>
                </a:lnTo>
                <a:lnTo>
                  <a:pt x="985" y="674"/>
                </a:lnTo>
                <a:lnTo>
                  <a:pt x="988" y="641"/>
                </a:lnTo>
                <a:lnTo>
                  <a:pt x="991" y="626"/>
                </a:lnTo>
                <a:lnTo>
                  <a:pt x="991" y="626"/>
                </a:lnTo>
                <a:lnTo>
                  <a:pt x="1001" y="621"/>
                </a:lnTo>
                <a:lnTo>
                  <a:pt x="1009" y="618"/>
                </a:lnTo>
                <a:lnTo>
                  <a:pt x="1011" y="615"/>
                </a:lnTo>
                <a:lnTo>
                  <a:pt x="1011" y="613"/>
                </a:lnTo>
                <a:lnTo>
                  <a:pt x="1011" y="613"/>
                </a:lnTo>
                <a:lnTo>
                  <a:pt x="1011" y="609"/>
                </a:lnTo>
                <a:lnTo>
                  <a:pt x="1009" y="606"/>
                </a:lnTo>
                <a:lnTo>
                  <a:pt x="1004" y="600"/>
                </a:lnTo>
                <a:lnTo>
                  <a:pt x="998" y="591"/>
                </a:lnTo>
                <a:lnTo>
                  <a:pt x="998" y="591"/>
                </a:lnTo>
                <a:lnTo>
                  <a:pt x="992" y="560"/>
                </a:lnTo>
                <a:lnTo>
                  <a:pt x="987" y="529"/>
                </a:lnTo>
                <a:lnTo>
                  <a:pt x="983" y="494"/>
                </a:lnTo>
                <a:lnTo>
                  <a:pt x="983" y="494"/>
                </a:lnTo>
                <a:lnTo>
                  <a:pt x="981" y="476"/>
                </a:lnTo>
                <a:lnTo>
                  <a:pt x="977" y="457"/>
                </a:lnTo>
                <a:lnTo>
                  <a:pt x="968" y="417"/>
                </a:lnTo>
                <a:lnTo>
                  <a:pt x="959" y="385"/>
                </a:lnTo>
                <a:lnTo>
                  <a:pt x="956" y="372"/>
                </a:lnTo>
                <a:lnTo>
                  <a:pt x="956" y="372"/>
                </a:lnTo>
                <a:lnTo>
                  <a:pt x="963" y="385"/>
                </a:lnTo>
                <a:lnTo>
                  <a:pt x="979" y="414"/>
                </a:lnTo>
                <a:lnTo>
                  <a:pt x="1001" y="457"/>
                </a:lnTo>
                <a:lnTo>
                  <a:pt x="1009" y="453"/>
                </a:lnTo>
                <a:lnTo>
                  <a:pt x="1013" y="464"/>
                </a:lnTo>
                <a:lnTo>
                  <a:pt x="1013" y="464"/>
                </a:lnTo>
                <a:lnTo>
                  <a:pt x="1042" y="503"/>
                </a:lnTo>
                <a:lnTo>
                  <a:pt x="1062" y="530"/>
                </a:lnTo>
                <a:lnTo>
                  <a:pt x="1069" y="541"/>
                </a:lnTo>
                <a:lnTo>
                  <a:pt x="1071" y="548"/>
                </a:lnTo>
                <a:lnTo>
                  <a:pt x="1071" y="548"/>
                </a:lnTo>
                <a:lnTo>
                  <a:pt x="1071" y="555"/>
                </a:lnTo>
                <a:lnTo>
                  <a:pt x="1070" y="565"/>
                </a:lnTo>
                <a:lnTo>
                  <a:pt x="1066" y="581"/>
                </a:lnTo>
                <a:lnTo>
                  <a:pt x="1066" y="581"/>
                </a:lnTo>
                <a:lnTo>
                  <a:pt x="1068" y="589"/>
                </a:lnTo>
                <a:lnTo>
                  <a:pt x="1068" y="605"/>
                </a:lnTo>
                <a:lnTo>
                  <a:pt x="1070" y="619"/>
                </a:lnTo>
                <a:lnTo>
                  <a:pt x="1072" y="623"/>
                </a:lnTo>
                <a:lnTo>
                  <a:pt x="1072" y="624"/>
                </a:lnTo>
                <a:lnTo>
                  <a:pt x="1074" y="624"/>
                </a:lnTo>
                <a:lnTo>
                  <a:pt x="1074" y="624"/>
                </a:lnTo>
                <a:lnTo>
                  <a:pt x="1077" y="623"/>
                </a:lnTo>
                <a:lnTo>
                  <a:pt x="1080" y="619"/>
                </a:lnTo>
                <a:lnTo>
                  <a:pt x="1081" y="613"/>
                </a:lnTo>
                <a:lnTo>
                  <a:pt x="1081" y="613"/>
                </a:lnTo>
                <a:lnTo>
                  <a:pt x="1083" y="605"/>
                </a:lnTo>
                <a:lnTo>
                  <a:pt x="1084" y="600"/>
                </a:lnTo>
                <a:lnTo>
                  <a:pt x="1084" y="599"/>
                </a:lnTo>
                <a:lnTo>
                  <a:pt x="1086" y="599"/>
                </a:lnTo>
                <a:lnTo>
                  <a:pt x="1086" y="599"/>
                </a:lnTo>
                <a:lnTo>
                  <a:pt x="1088" y="600"/>
                </a:lnTo>
                <a:lnTo>
                  <a:pt x="1090" y="602"/>
                </a:lnTo>
                <a:lnTo>
                  <a:pt x="1092" y="607"/>
                </a:lnTo>
                <a:lnTo>
                  <a:pt x="1093" y="613"/>
                </a:lnTo>
                <a:lnTo>
                  <a:pt x="1093" y="613"/>
                </a:lnTo>
                <a:lnTo>
                  <a:pt x="1092" y="626"/>
                </a:lnTo>
                <a:lnTo>
                  <a:pt x="1090" y="634"/>
                </a:lnTo>
                <a:lnTo>
                  <a:pt x="1090" y="634"/>
                </a:lnTo>
                <a:lnTo>
                  <a:pt x="1082" y="638"/>
                </a:lnTo>
                <a:lnTo>
                  <a:pt x="1076" y="642"/>
                </a:lnTo>
                <a:lnTo>
                  <a:pt x="1074" y="644"/>
                </a:lnTo>
                <a:lnTo>
                  <a:pt x="1074" y="644"/>
                </a:lnTo>
                <a:lnTo>
                  <a:pt x="1075" y="647"/>
                </a:lnTo>
                <a:lnTo>
                  <a:pt x="1077" y="648"/>
                </a:lnTo>
                <a:lnTo>
                  <a:pt x="1081" y="649"/>
                </a:lnTo>
                <a:lnTo>
                  <a:pt x="1081" y="649"/>
                </a:lnTo>
                <a:lnTo>
                  <a:pt x="1086" y="649"/>
                </a:lnTo>
                <a:lnTo>
                  <a:pt x="1093" y="647"/>
                </a:lnTo>
                <a:lnTo>
                  <a:pt x="1093" y="647"/>
                </a:lnTo>
                <a:lnTo>
                  <a:pt x="1098" y="643"/>
                </a:lnTo>
                <a:lnTo>
                  <a:pt x="1106" y="636"/>
                </a:lnTo>
                <a:lnTo>
                  <a:pt x="1113" y="627"/>
                </a:lnTo>
                <a:lnTo>
                  <a:pt x="1114" y="623"/>
                </a:lnTo>
                <a:lnTo>
                  <a:pt x="1116" y="619"/>
                </a:lnTo>
                <a:lnTo>
                  <a:pt x="1116" y="619"/>
                </a:lnTo>
                <a:lnTo>
                  <a:pt x="1114" y="594"/>
                </a:lnTo>
                <a:lnTo>
                  <a:pt x="1112" y="579"/>
                </a:lnTo>
                <a:lnTo>
                  <a:pt x="1111" y="569"/>
                </a:lnTo>
                <a:lnTo>
                  <a:pt x="1111" y="569"/>
                </a:lnTo>
                <a:lnTo>
                  <a:pt x="1071" y="424"/>
                </a:lnTo>
                <a:lnTo>
                  <a:pt x="1071" y="424"/>
                </a:lnTo>
                <a:lnTo>
                  <a:pt x="1080" y="420"/>
                </a:lnTo>
                <a:lnTo>
                  <a:pt x="1087" y="414"/>
                </a:lnTo>
                <a:lnTo>
                  <a:pt x="1089" y="411"/>
                </a:lnTo>
                <a:lnTo>
                  <a:pt x="1090" y="409"/>
                </a:lnTo>
                <a:lnTo>
                  <a:pt x="1090" y="409"/>
                </a:lnTo>
                <a:lnTo>
                  <a:pt x="1090" y="406"/>
                </a:lnTo>
                <a:lnTo>
                  <a:pt x="1089" y="403"/>
                </a:lnTo>
                <a:lnTo>
                  <a:pt x="1086" y="397"/>
                </a:lnTo>
                <a:lnTo>
                  <a:pt x="1081" y="388"/>
                </a:lnTo>
                <a:lnTo>
                  <a:pt x="1074" y="379"/>
                </a:lnTo>
                <a:lnTo>
                  <a:pt x="1074" y="379"/>
                </a:lnTo>
                <a:lnTo>
                  <a:pt x="1027" y="287"/>
                </a:lnTo>
                <a:lnTo>
                  <a:pt x="1011" y="257"/>
                </a:lnTo>
                <a:lnTo>
                  <a:pt x="995" y="230"/>
                </a:lnTo>
                <a:lnTo>
                  <a:pt x="982" y="211"/>
                </a:lnTo>
                <a:lnTo>
                  <a:pt x="977" y="203"/>
                </a:lnTo>
                <a:lnTo>
                  <a:pt x="974" y="200"/>
                </a:lnTo>
                <a:lnTo>
                  <a:pt x="974" y="200"/>
                </a:lnTo>
                <a:lnTo>
                  <a:pt x="967" y="196"/>
                </a:lnTo>
                <a:lnTo>
                  <a:pt x="958" y="192"/>
                </a:lnTo>
                <a:lnTo>
                  <a:pt x="937" y="186"/>
                </a:lnTo>
                <a:lnTo>
                  <a:pt x="911" y="179"/>
                </a:lnTo>
                <a:lnTo>
                  <a:pt x="911" y="179"/>
                </a:lnTo>
                <a:lnTo>
                  <a:pt x="909" y="174"/>
                </a:lnTo>
                <a:lnTo>
                  <a:pt x="903" y="164"/>
                </a:lnTo>
                <a:lnTo>
                  <a:pt x="903" y="164"/>
                </a:lnTo>
                <a:lnTo>
                  <a:pt x="897" y="158"/>
                </a:lnTo>
                <a:lnTo>
                  <a:pt x="891" y="153"/>
                </a:lnTo>
                <a:lnTo>
                  <a:pt x="884" y="149"/>
                </a:lnTo>
                <a:lnTo>
                  <a:pt x="886" y="134"/>
                </a:lnTo>
                <a:lnTo>
                  <a:pt x="886" y="134"/>
                </a:lnTo>
                <a:lnTo>
                  <a:pt x="891" y="131"/>
                </a:lnTo>
                <a:lnTo>
                  <a:pt x="893" y="130"/>
                </a:lnTo>
                <a:lnTo>
                  <a:pt x="896" y="129"/>
                </a:lnTo>
                <a:lnTo>
                  <a:pt x="896" y="129"/>
                </a:lnTo>
                <a:lnTo>
                  <a:pt x="897" y="123"/>
                </a:lnTo>
                <a:lnTo>
                  <a:pt x="898" y="112"/>
                </a:lnTo>
                <a:lnTo>
                  <a:pt x="898" y="112"/>
                </a:lnTo>
                <a:lnTo>
                  <a:pt x="899" y="93"/>
                </a:lnTo>
                <a:lnTo>
                  <a:pt x="900" y="84"/>
                </a:lnTo>
                <a:lnTo>
                  <a:pt x="903" y="80"/>
                </a:lnTo>
                <a:lnTo>
                  <a:pt x="903" y="80"/>
                </a:lnTo>
                <a:lnTo>
                  <a:pt x="909" y="76"/>
                </a:lnTo>
                <a:lnTo>
                  <a:pt x="912" y="72"/>
                </a:lnTo>
                <a:lnTo>
                  <a:pt x="914" y="69"/>
                </a:lnTo>
                <a:lnTo>
                  <a:pt x="914" y="69"/>
                </a:lnTo>
                <a:lnTo>
                  <a:pt x="914" y="66"/>
                </a:lnTo>
                <a:lnTo>
                  <a:pt x="911" y="65"/>
                </a:lnTo>
                <a:lnTo>
                  <a:pt x="905" y="64"/>
                </a:lnTo>
                <a:lnTo>
                  <a:pt x="898" y="64"/>
                </a:lnTo>
                <a:lnTo>
                  <a:pt x="898" y="64"/>
                </a:lnTo>
                <a:lnTo>
                  <a:pt x="896" y="45"/>
                </a:lnTo>
                <a:lnTo>
                  <a:pt x="896" y="45"/>
                </a:lnTo>
                <a:lnTo>
                  <a:pt x="894" y="41"/>
                </a:lnTo>
                <a:lnTo>
                  <a:pt x="891" y="36"/>
                </a:lnTo>
                <a:lnTo>
                  <a:pt x="886" y="29"/>
                </a:lnTo>
                <a:lnTo>
                  <a:pt x="879" y="23"/>
                </a:lnTo>
                <a:lnTo>
                  <a:pt x="870" y="16"/>
                </a:lnTo>
                <a:lnTo>
                  <a:pt x="862" y="10"/>
                </a:lnTo>
                <a:lnTo>
                  <a:pt x="851" y="5"/>
                </a:lnTo>
                <a:lnTo>
                  <a:pt x="839" y="1"/>
                </a:lnTo>
                <a:lnTo>
                  <a:pt x="839" y="1"/>
                </a:lnTo>
                <a:lnTo>
                  <a:pt x="834" y="0"/>
                </a:lnTo>
                <a:lnTo>
                  <a:pt x="828" y="0"/>
                </a:lnTo>
                <a:lnTo>
                  <a:pt x="816" y="3"/>
                </a:lnTo>
                <a:lnTo>
                  <a:pt x="806" y="7"/>
                </a:lnTo>
                <a:lnTo>
                  <a:pt x="796" y="13"/>
                </a:lnTo>
                <a:lnTo>
                  <a:pt x="788" y="21"/>
                </a:lnTo>
                <a:lnTo>
                  <a:pt x="780" y="29"/>
                </a:lnTo>
                <a:lnTo>
                  <a:pt x="775" y="36"/>
                </a:lnTo>
                <a:lnTo>
                  <a:pt x="773" y="42"/>
                </a:lnTo>
                <a:lnTo>
                  <a:pt x="773" y="42"/>
                </a:lnTo>
                <a:lnTo>
                  <a:pt x="771" y="56"/>
                </a:lnTo>
                <a:lnTo>
                  <a:pt x="768" y="69"/>
                </a:lnTo>
                <a:lnTo>
                  <a:pt x="768" y="84"/>
                </a:lnTo>
                <a:lnTo>
                  <a:pt x="768" y="84"/>
                </a:lnTo>
                <a:lnTo>
                  <a:pt x="767" y="87"/>
                </a:lnTo>
                <a:lnTo>
                  <a:pt x="763" y="93"/>
                </a:lnTo>
                <a:lnTo>
                  <a:pt x="761" y="101"/>
                </a:lnTo>
                <a:lnTo>
                  <a:pt x="761" y="106"/>
                </a:lnTo>
                <a:lnTo>
                  <a:pt x="761" y="112"/>
                </a:lnTo>
                <a:lnTo>
                  <a:pt x="761" y="112"/>
                </a:lnTo>
                <a:lnTo>
                  <a:pt x="762" y="120"/>
                </a:lnTo>
                <a:lnTo>
                  <a:pt x="765" y="124"/>
                </a:lnTo>
                <a:lnTo>
                  <a:pt x="767" y="124"/>
                </a:lnTo>
                <a:lnTo>
                  <a:pt x="768" y="124"/>
                </a:lnTo>
                <a:lnTo>
                  <a:pt x="768" y="124"/>
                </a:lnTo>
                <a:lnTo>
                  <a:pt x="769" y="125"/>
                </a:lnTo>
                <a:lnTo>
                  <a:pt x="771" y="129"/>
                </a:lnTo>
                <a:lnTo>
                  <a:pt x="773" y="135"/>
                </a:lnTo>
                <a:lnTo>
                  <a:pt x="771" y="147"/>
                </a:lnTo>
                <a:lnTo>
                  <a:pt x="761" y="156"/>
                </a:lnTo>
                <a:lnTo>
                  <a:pt x="744" y="182"/>
                </a:lnTo>
                <a:lnTo>
                  <a:pt x="744" y="182"/>
                </a:lnTo>
                <a:lnTo>
                  <a:pt x="739" y="185"/>
                </a:lnTo>
                <a:lnTo>
                  <a:pt x="733" y="189"/>
                </a:lnTo>
                <a:lnTo>
                  <a:pt x="733" y="189"/>
                </a:lnTo>
                <a:lnTo>
                  <a:pt x="727" y="194"/>
                </a:lnTo>
                <a:lnTo>
                  <a:pt x="721" y="199"/>
                </a:lnTo>
                <a:lnTo>
                  <a:pt x="721" y="199"/>
                </a:lnTo>
                <a:lnTo>
                  <a:pt x="714" y="201"/>
                </a:lnTo>
                <a:lnTo>
                  <a:pt x="697" y="211"/>
                </a:lnTo>
                <a:lnTo>
                  <a:pt x="688" y="217"/>
                </a:lnTo>
                <a:lnTo>
                  <a:pt x="679" y="224"/>
                </a:lnTo>
                <a:lnTo>
                  <a:pt x="672" y="230"/>
                </a:lnTo>
                <a:lnTo>
                  <a:pt x="670" y="233"/>
                </a:lnTo>
                <a:lnTo>
                  <a:pt x="669" y="237"/>
                </a:lnTo>
                <a:lnTo>
                  <a:pt x="669" y="237"/>
                </a:lnTo>
                <a:lnTo>
                  <a:pt x="655" y="281"/>
                </a:lnTo>
                <a:lnTo>
                  <a:pt x="649" y="305"/>
                </a:lnTo>
                <a:lnTo>
                  <a:pt x="647" y="321"/>
                </a:lnTo>
                <a:lnTo>
                  <a:pt x="647" y="321"/>
                </a:lnTo>
                <a:lnTo>
                  <a:pt x="646" y="333"/>
                </a:lnTo>
                <a:lnTo>
                  <a:pt x="641" y="352"/>
                </a:lnTo>
                <a:lnTo>
                  <a:pt x="634" y="376"/>
                </a:lnTo>
                <a:lnTo>
                  <a:pt x="626" y="404"/>
                </a:lnTo>
                <a:lnTo>
                  <a:pt x="626" y="404"/>
                </a:lnTo>
                <a:lnTo>
                  <a:pt x="624" y="418"/>
                </a:lnTo>
                <a:lnTo>
                  <a:pt x="623" y="430"/>
                </a:lnTo>
                <a:lnTo>
                  <a:pt x="623" y="441"/>
                </a:lnTo>
                <a:lnTo>
                  <a:pt x="623" y="450"/>
                </a:lnTo>
                <a:lnTo>
                  <a:pt x="625" y="463"/>
                </a:lnTo>
                <a:lnTo>
                  <a:pt x="626" y="466"/>
                </a:lnTo>
                <a:lnTo>
                  <a:pt x="652" y="466"/>
                </a:lnTo>
                <a:lnTo>
                  <a:pt x="652" y="466"/>
                </a:lnTo>
                <a:lnTo>
                  <a:pt x="652" y="477"/>
                </a:lnTo>
                <a:lnTo>
                  <a:pt x="652" y="492"/>
                </a:lnTo>
                <a:lnTo>
                  <a:pt x="652" y="492"/>
                </a:lnTo>
                <a:lnTo>
                  <a:pt x="666" y="581"/>
                </a:lnTo>
                <a:lnTo>
                  <a:pt x="661" y="591"/>
                </a:lnTo>
                <a:lnTo>
                  <a:pt x="669" y="603"/>
                </a:lnTo>
                <a:lnTo>
                  <a:pt x="671" y="641"/>
                </a:lnTo>
                <a:lnTo>
                  <a:pt x="619" y="624"/>
                </a:lnTo>
                <a:lnTo>
                  <a:pt x="614" y="611"/>
                </a:lnTo>
                <a:lnTo>
                  <a:pt x="614" y="601"/>
                </a:lnTo>
                <a:lnTo>
                  <a:pt x="614" y="601"/>
                </a:lnTo>
                <a:lnTo>
                  <a:pt x="611" y="558"/>
                </a:lnTo>
                <a:lnTo>
                  <a:pt x="606" y="528"/>
                </a:lnTo>
                <a:lnTo>
                  <a:pt x="605" y="516"/>
                </a:lnTo>
                <a:lnTo>
                  <a:pt x="604" y="511"/>
                </a:lnTo>
                <a:lnTo>
                  <a:pt x="604" y="511"/>
                </a:lnTo>
                <a:lnTo>
                  <a:pt x="600" y="507"/>
                </a:lnTo>
                <a:lnTo>
                  <a:pt x="595" y="504"/>
                </a:lnTo>
                <a:lnTo>
                  <a:pt x="582" y="495"/>
                </a:lnTo>
                <a:lnTo>
                  <a:pt x="564" y="484"/>
                </a:lnTo>
                <a:lnTo>
                  <a:pt x="564" y="484"/>
                </a:lnTo>
                <a:lnTo>
                  <a:pt x="565" y="472"/>
                </a:lnTo>
                <a:lnTo>
                  <a:pt x="568" y="463"/>
                </a:lnTo>
                <a:lnTo>
                  <a:pt x="569" y="459"/>
                </a:lnTo>
                <a:lnTo>
                  <a:pt x="571" y="457"/>
                </a:lnTo>
                <a:lnTo>
                  <a:pt x="571" y="457"/>
                </a:lnTo>
                <a:lnTo>
                  <a:pt x="576" y="456"/>
                </a:lnTo>
                <a:lnTo>
                  <a:pt x="584" y="454"/>
                </a:lnTo>
                <a:lnTo>
                  <a:pt x="593" y="452"/>
                </a:lnTo>
                <a:lnTo>
                  <a:pt x="596" y="451"/>
                </a:lnTo>
                <a:lnTo>
                  <a:pt x="599" y="448"/>
                </a:lnTo>
                <a:lnTo>
                  <a:pt x="599" y="448"/>
                </a:lnTo>
                <a:lnTo>
                  <a:pt x="601" y="440"/>
                </a:lnTo>
                <a:lnTo>
                  <a:pt x="604" y="429"/>
                </a:lnTo>
                <a:lnTo>
                  <a:pt x="606" y="418"/>
                </a:lnTo>
                <a:lnTo>
                  <a:pt x="606" y="411"/>
                </a:lnTo>
                <a:lnTo>
                  <a:pt x="606" y="411"/>
                </a:lnTo>
                <a:lnTo>
                  <a:pt x="605" y="406"/>
                </a:lnTo>
                <a:lnTo>
                  <a:pt x="604" y="403"/>
                </a:lnTo>
                <a:lnTo>
                  <a:pt x="601" y="399"/>
                </a:lnTo>
                <a:lnTo>
                  <a:pt x="601" y="399"/>
                </a:lnTo>
                <a:lnTo>
                  <a:pt x="602" y="394"/>
                </a:lnTo>
                <a:lnTo>
                  <a:pt x="606" y="388"/>
                </a:lnTo>
                <a:lnTo>
                  <a:pt x="606" y="388"/>
                </a:lnTo>
                <a:lnTo>
                  <a:pt x="602" y="387"/>
                </a:lnTo>
                <a:lnTo>
                  <a:pt x="594" y="386"/>
                </a:lnTo>
                <a:lnTo>
                  <a:pt x="594" y="386"/>
                </a:lnTo>
                <a:lnTo>
                  <a:pt x="592" y="385"/>
                </a:lnTo>
                <a:lnTo>
                  <a:pt x="590" y="382"/>
                </a:lnTo>
                <a:lnTo>
                  <a:pt x="587" y="375"/>
                </a:lnTo>
                <a:lnTo>
                  <a:pt x="584" y="367"/>
                </a:lnTo>
                <a:lnTo>
                  <a:pt x="584" y="367"/>
                </a:lnTo>
                <a:lnTo>
                  <a:pt x="593" y="363"/>
                </a:lnTo>
                <a:lnTo>
                  <a:pt x="600" y="357"/>
                </a:lnTo>
                <a:lnTo>
                  <a:pt x="608" y="351"/>
                </a:lnTo>
                <a:lnTo>
                  <a:pt x="608" y="351"/>
                </a:lnTo>
                <a:lnTo>
                  <a:pt x="614" y="343"/>
                </a:lnTo>
                <a:lnTo>
                  <a:pt x="619" y="335"/>
                </a:lnTo>
                <a:lnTo>
                  <a:pt x="622" y="329"/>
                </a:lnTo>
                <a:lnTo>
                  <a:pt x="622" y="326"/>
                </a:lnTo>
                <a:lnTo>
                  <a:pt x="622" y="326"/>
                </a:lnTo>
                <a:lnTo>
                  <a:pt x="619" y="325"/>
                </a:lnTo>
                <a:lnTo>
                  <a:pt x="614" y="325"/>
                </a:lnTo>
                <a:lnTo>
                  <a:pt x="600" y="327"/>
                </a:lnTo>
                <a:lnTo>
                  <a:pt x="580" y="332"/>
                </a:lnTo>
                <a:lnTo>
                  <a:pt x="580" y="332"/>
                </a:lnTo>
                <a:close/>
                <a:moveTo>
                  <a:pt x="474" y="767"/>
                </a:moveTo>
                <a:lnTo>
                  <a:pt x="474" y="767"/>
                </a:lnTo>
                <a:lnTo>
                  <a:pt x="469" y="793"/>
                </a:lnTo>
                <a:lnTo>
                  <a:pt x="476" y="798"/>
                </a:lnTo>
                <a:lnTo>
                  <a:pt x="476" y="798"/>
                </a:lnTo>
                <a:lnTo>
                  <a:pt x="482" y="831"/>
                </a:lnTo>
                <a:lnTo>
                  <a:pt x="482" y="831"/>
                </a:lnTo>
                <a:lnTo>
                  <a:pt x="482" y="838"/>
                </a:lnTo>
                <a:lnTo>
                  <a:pt x="481" y="849"/>
                </a:lnTo>
                <a:lnTo>
                  <a:pt x="479" y="858"/>
                </a:lnTo>
                <a:lnTo>
                  <a:pt x="476" y="868"/>
                </a:lnTo>
                <a:lnTo>
                  <a:pt x="476" y="868"/>
                </a:lnTo>
                <a:lnTo>
                  <a:pt x="475" y="871"/>
                </a:lnTo>
                <a:lnTo>
                  <a:pt x="474" y="879"/>
                </a:lnTo>
                <a:lnTo>
                  <a:pt x="474" y="895"/>
                </a:lnTo>
                <a:lnTo>
                  <a:pt x="476" y="928"/>
                </a:lnTo>
                <a:lnTo>
                  <a:pt x="476" y="928"/>
                </a:lnTo>
                <a:lnTo>
                  <a:pt x="475" y="933"/>
                </a:lnTo>
                <a:lnTo>
                  <a:pt x="474" y="938"/>
                </a:lnTo>
                <a:lnTo>
                  <a:pt x="468" y="946"/>
                </a:lnTo>
                <a:lnTo>
                  <a:pt x="462" y="953"/>
                </a:lnTo>
                <a:lnTo>
                  <a:pt x="459" y="956"/>
                </a:lnTo>
                <a:lnTo>
                  <a:pt x="467" y="964"/>
                </a:lnTo>
                <a:lnTo>
                  <a:pt x="467" y="964"/>
                </a:lnTo>
                <a:lnTo>
                  <a:pt x="464" y="969"/>
                </a:lnTo>
                <a:lnTo>
                  <a:pt x="461" y="980"/>
                </a:lnTo>
                <a:lnTo>
                  <a:pt x="456" y="994"/>
                </a:lnTo>
                <a:lnTo>
                  <a:pt x="455" y="1002"/>
                </a:lnTo>
                <a:lnTo>
                  <a:pt x="455" y="1011"/>
                </a:lnTo>
                <a:lnTo>
                  <a:pt x="455" y="1011"/>
                </a:lnTo>
                <a:lnTo>
                  <a:pt x="461" y="1061"/>
                </a:lnTo>
                <a:lnTo>
                  <a:pt x="464" y="1096"/>
                </a:lnTo>
                <a:lnTo>
                  <a:pt x="464" y="1096"/>
                </a:lnTo>
                <a:lnTo>
                  <a:pt x="462" y="1102"/>
                </a:lnTo>
                <a:lnTo>
                  <a:pt x="456" y="1112"/>
                </a:lnTo>
                <a:lnTo>
                  <a:pt x="446" y="1129"/>
                </a:lnTo>
                <a:lnTo>
                  <a:pt x="446" y="1129"/>
                </a:lnTo>
                <a:lnTo>
                  <a:pt x="443" y="1138"/>
                </a:lnTo>
                <a:lnTo>
                  <a:pt x="431" y="1136"/>
                </a:lnTo>
                <a:lnTo>
                  <a:pt x="431" y="1136"/>
                </a:lnTo>
                <a:lnTo>
                  <a:pt x="423" y="1130"/>
                </a:lnTo>
                <a:lnTo>
                  <a:pt x="414" y="1123"/>
                </a:lnTo>
                <a:lnTo>
                  <a:pt x="414" y="1123"/>
                </a:lnTo>
                <a:lnTo>
                  <a:pt x="393" y="1107"/>
                </a:lnTo>
                <a:lnTo>
                  <a:pt x="375" y="1094"/>
                </a:lnTo>
                <a:lnTo>
                  <a:pt x="372" y="1038"/>
                </a:lnTo>
                <a:lnTo>
                  <a:pt x="372" y="1038"/>
                </a:lnTo>
                <a:lnTo>
                  <a:pt x="385" y="1036"/>
                </a:lnTo>
                <a:lnTo>
                  <a:pt x="396" y="1034"/>
                </a:lnTo>
                <a:lnTo>
                  <a:pt x="399" y="1032"/>
                </a:lnTo>
                <a:lnTo>
                  <a:pt x="401" y="1030"/>
                </a:lnTo>
                <a:lnTo>
                  <a:pt x="401" y="1030"/>
                </a:lnTo>
                <a:lnTo>
                  <a:pt x="403" y="1011"/>
                </a:lnTo>
                <a:lnTo>
                  <a:pt x="408" y="969"/>
                </a:lnTo>
                <a:lnTo>
                  <a:pt x="411" y="921"/>
                </a:lnTo>
                <a:lnTo>
                  <a:pt x="414" y="877"/>
                </a:lnTo>
                <a:lnTo>
                  <a:pt x="414" y="877"/>
                </a:lnTo>
                <a:lnTo>
                  <a:pt x="413" y="858"/>
                </a:lnTo>
                <a:lnTo>
                  <a:pt x="411" y="837"/>
                </a:lnTo>
                <a:lnTo>
                  <a:pt x="407" y="792"/>
                </a:lnTo>
                <a:lnTo>
                  <a:pt x="401" y="743"/>
                </a:lnTo>
                <a:lnTo>
                  <a:pt x="401" y="743"/>
                </a:lnTo>
                <a:lnTo>
                  <a:pt x="413" y="758"/>
                </a:lnTo>
                <a:lnTo>
                  <a:pt x="422" y="769"/>
                </a:lnTo>
                <a:lnTo>
                  <a:pt x="426" y="774"/>
                </a:lnTo>
                <a:lnTo>
                  <a:pt x="431" y="777"/>
                </a:lnTo>
                <a:lnTo>
                  <a:pt x="431" y="777"/>
                </a:lnTo>
                <a:lnTo>
                  <a:pt x="438" y="778"/>
                </a:lnTo>
                <a:lnTo>
                  <a:pt x="449" y="775"/>
                </a:lnTo>
                <a:lnTo>
                  <a:pt x="461" y="773"/>
                </a:lnTo>
                <a:lnTo>
                  <a:pt x="474" y="767"/>
                </a:lnTo>
                <a:lnTo>
                  <a:pt x="474" y="767"/>
                </a:lnTo>
                <a:close/>
                <a:moveTo>
                  <a:pt x="726" y="471"/>
                </a:moveTo>
                <a:lnTo>
                  <a:pt x="726" y="471"/>
                </a:lnTo>
                <a:lnTo>
                  <a:pt x="725" y="505"/>
                </a:lnTo>
                <a:lnTo>
                  <a:pt x="725" y="534"/>
                </a:lnTo>
                <a:lnTo>
                  <a:pt x="725" y="546"/>
                </a:lnTo>
                <a:lnTo>
                  <a:pt x="726" y="557"/>
                </a:lnTo>
                <a:lnTo>
                  <a:pt x="726" y="557"/>
                </a:lnTo>
                <a:lnTo>
                  <a:pt x="727" y="573"/>
                </a:lnTo>
                <a:lnTo>
                  <a:pt x="729" y="585"/>
                </a:lnTo>
                <a:lnTo>
                  <a:pt x="729" y="596"/>
                </a:lnTo>
                <a:lnTo>
                  <a:pt x="706" y="582"/>
                </a:lnTo>
                <a:lnTo>
                  <a:pt x="706" y="571"/>
                </a:lnTo>
                <a:lnTo>
                  <a:pt x="699" y="569"/>
                </a:lnTo>
                <a:lnTo>
                  <a:pt x="699" y="569"/>
                </a:lnTo>
                <a:lnTo>
                  <a:pt x="701" y="547"/>
                </a:lnTo>
                <a:lnTo>
                  <a:pt x="703" y="528"/>
                </a:lnTo>
                <a:lnTo>
                  <a:pt x="708" y="509"/>
                </a:lnTo>
                <a:lnTo>
                  <a:pt x="708" y="509"/>
                </a:lnTo>
                <a:lnTo>
                  <a:pt x="711" y="492"/>
                </a:lnTo>
                <a:lnTo>
                  <a:pt x="712" y="481"/>
                </a:lnTo>
                <a:lnTo>
                  <a:pt x="712" y="471"/>
                </a:lnTo>
                <a:lnTo>
                  <a:pt x="726" y="4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6">
            <a:extLst>
              <a:ext uri="{FF2B5EF4-FFF2-40B4-BE49-F238E27FC236}">
                <a16:creationId xmlns:a16="http://schemas.microsoft.com/office/drawing/2014/main" id="{C925484A-2D48-42BF-8CB1-AE8D80552DCC}"/>
              </a:ext>
            </a:extLst>
          </p:cNvPr>
          <p:cNvSpPr>
            <a:spLocks/>
          </p:cNvSpPr>
          <p:nvPr/>
        </p:nvSpPr>
        <p:spPr bwMode="auto">
          <a:xfrm>
            <a:off x="755487" y="798226"/>
            <a:ext cx="2500247" cy="2737559"/>
          </a:xfrm>
          <a:custGeom>
            <a:avLst/>
            <a:gdLst>
              <a:gd name="T0" fmla="*/ 42 w 1475"/>
              <a:gd name="T1" fmla="*/ 523 h 1615"/>
              <a:gd name="T2" fmla="*/ 27 w 1475"/>
              <a:gd name="T3" fmla="*/ 633 h 1615"/>
              <a:gd name="T4" fmla="*/ 15 w 1475"/>
              <a:gd name="T5" fmla="*/ 832 h 1615"/>
              <a:gd name="T6" fmla="*/ 4 w 1475"/>
              <a:gd name="T7" fmla="*/ 1065 h 1615"/>
              <a:gd name="T8" fmla="*/ 101 w 1475"/>
              <a:gd name="T9" fmla="*/ 1367 h 1615"/>
              <a:gd name="T10" fmla="*/ 117 w 1475"/>
              <a:gd name="T11" fmla="*/ 1553 h 1615"/>
              <a:gd name="T12" fmla="*/ 200 w 1475"/>
              <a:gd name="T13" fmla="*/ 1593 h 1615"/>
              <a:gd name="T14" fmla="*/ 180 w 1475"/>
              <a:gd name="T15" fmla="*/ 1322 h 1615"/>
              <a:gd name="T16" fmla="*/ 213 w 1475"/>
              <a:gd name="T17" fmla="*/ 1290 h 1615"/>
              <a:gd name="T18" fmla="*/ 219 w 1475"/>
              <a:gd name="T19" fmla="*/ 1496 h 1615"/>
              <a:gd name="T20" fmla="*/ 291 w 1475"/>
              <a:gd name="T21" fmla="*/ 1555 h 1615"/>
              <a:gd name="T22" fmla="*/ 284 w 1475"/>
              <a:gd name="T23" fmla="*/ 1334 h 1615"/>
              <a:gd name="T24" fmla="*/ 365 w 1475"/>
              <a:gd name="T25" fmla="*/ 923 h 1615"/>
              <a:gd name="T26" fmla="*/ 428 w 1475"/>
              <a:gd name="T27" fmla="*/ 1074 h 1615"/>
              <a:gd name="T28" fmla="*/ 512 w 1475"/>
              <a:gd name="T29" fmla="*/ 1070 h 1615"/>
              <a:gd name="T30" fmla="*/ 512 w 1475"/>
              <a:gd name="T31" fmla="*/ 1329 h 1615"/>
              <a:gd name="T32" fmla="*/ 523 w 1475"/>
              <a:gd name="T33" fmla="*/ 1514 h 1615"/>
              <a:gd name="T34" fmla="*/ 588 w 1475"/>
              <a:gd name="T35" fmla="*/ 1535 h 1615"/>
              <a:gd name="T36" fmla="*/ 602 w 1475"/>
              <a:gd name="T37" fmla="*/ 1349 h 1615"/>
              <a:gd name="T38" fmla="*/ 661 w 1475"/>
              <a:gd name="T39" fmla="*/ 1389 h 1615"/>
              <a:gd name="T40" fmla="*/ 714 w 1475"/>
              <a:gd name="T41" fmla="*/ 1515 h 1615"/>
              <a:gd name="T42" fmla="*/ 741 w 1475"/>
              <a:gd name="T43" fmla="*/ 1302 h 1615"/>
              <a:gd name="T44" fmla="*/ 759 w 1475"/>
              <a:gd name="T45" fmla="*/ 1019 h 1615"/>
              <a:gd name="T46" fmla="*/ 871 w 1475"/>
              <a:gd name="T47" fmla="*/ 811 h 1615"/>
              <a:gd name="T48" fmla="*/ 978 w 1475"/>
              <a:gd name="T49" fmla="*/ 648 h 1615"/>
              <a:gd name="T50" fmla="*/ 930 w 1475"/>
              <a:gd name="T51" fmla="*/ 1048 h 1615"/>
              <a:gd name="T52" fmla="*/ 1038 w 1475"/>
              <a:gd name="T53" fmla="*/ 1155 h 1615"/>
              <a:gd name="T54" fmla="*/ 1033 w 1475"/>
              <a:gd name="T55" fmla="*/ 1369 h 1615"/>
              <a:gd name="T56" fmla="*/ 1083 w 1475"/>
              <a:gd name="T57" fmla="*/ 1514 h 1615"/>
              <a:gd name="T58" fmla="*/ 1107 w 1475"/>
              <a:gd name="T59" fmla="*/ 1291 h 1615"/>
              <a:gd name="T60" fmla="*/ 1184 w 1475"/>
              <a:gd name="T61" fmla="*/ 1286 h 1615"/>
              <a:gd name="T62" fmla="*/ 1149 w 1475"/>
              <a:gd name="T63" fmla="*/ 1507 h 1615"/>
              <a:gd name="T64" fmla="*/ 1225 w 1475"/>
              <a:gd name="T65" fmla="*/ 1556 h 1615"/>
              <a:gd name="T66" fmla="*/ 1222 w 1475"/>
              <a:gd name="T67" fmla="*/ 1420 h 1615"/>
              <a:gd name="T68" fmla="*/ 1352 w 1475"/>
              <a:gd name="T69" fmla="*/ 1066 h 1615"/>
              <a:gd name="T70" fmla="*/ 1354 w 1475"/>
              <a:gd name="T71" fmla="*/ 783 h 1615"/>
              <a:gd name="T72" fmla="*/ 1381 w 1475"/>
              <a:gd name="T73" fmla="*/ 676 h 1615"/>
              <a:gd name="T74" fmla="*/ 1410 w 1475"/>
              <a:gd name="T75" fmla="*/ 886 h 1615"/>
              <a:gd name="T76" fmla="*/ 1433 w 1475"/>
              <a:gd name="T77" fmla="*/ 914 h 1615"/>
              <a:gd name="T78" fmla="*/ 1404 w 1475"/>
              <a:gd name="T79" fmla="*/ 959 h 1615"/>
              <a:gd name="T80" fmla="*/ 1472 w 1475"/>
              <a:gd name="T81" fmla="*/ 795 h 1615"/>
              <a:gd name="T82" fmla="*/ 1410 w 1475"/>
              <a:gd name="T83" fmla="*/ 378 h 1615"/>
              <a:gd name="T84" fmla="*/ 1286 w 1475"/>
              <a:gd name="T85" fmla="*/ 244 h 1615"/>
              <a:gd name="T86" fmla="*/ 1286 w 1475"/>
              <a:gd name="T87" fmla="*/ 149 h 1615"/>
              <a:gd name="T88" fmla="*/ 1155 w 1475"/>
              <a:gd name="T89" fmla="*/ 0 h 1615"/>
              <a:gd name="T90" fmla="*/ 1055 w 1475"/>
              <a:gd name="T91" fmla="*/ 115 h 1615"/>
              <a:gd name="T92" fmla="*/ 1108 w 1475"/>
              <a:gd name="T93" fmla="*/ 185 h 1615"/>
              <a:gd name="T94" fmla="*/ 978 w 1475"/>
              <a:gd name="T95" fmla="*/ 334 h 1615"/>
              <a:gd name="T96" fmla="*/ 821 w 1475"/>
              <a:gd name="T97" fmla="*/ 762 h 1615"/>
              <a:gd name="T98" fmla="*/ 799 w 1475"/>
              <a:gd name="T99" fmla="*/ 862 h 1615"/>
              <a:gd name="T100" fmla="*/ 692 w 1475"/>
              <a:gd name="T101" fmla="*/ 907 h 1615"/>
              <a:gd name="T102" fmla="*/ 644 w 1475"/>
              <a:gd name="T103" fmla="*/ 759 h 1615"/>
              <a:gd name="T104" fmla="*/ 554 w 1475"/>
              <a:gd name="T105" fmla="*/ 766 h 1615"/>
              <a:gd name="T106" fmla="*/ 514 w 1475"/>
              <a:gd name="T107" fmla="*/ 862 h 1615"/>
              <a:gd name="T108" fmla="*/ 520 w 1475"/>
              <a:gd name="T109" fmla="*/ 947 h 1615"/>
              <a:gd name="T110" fmla="*/ 422 w 1475"/>
              <a:gd name="T111" fmla="*/ 970 h 1615"/>
              <a:gd name="T112" fmla="*/ 407 w 1475"/>
              <a:gd name="T113" fmla="*/ 834 h 1615"/>
              <a:gd name="T114" fmla="*/ 301 w 1475"/>
              <a:gd name="T115" fmla="*/ 486 h 1615"/>
              <a:gd name="T116" fmla="*/ 276 w 1475"/>
              <a:gd name="T117" fmla="*/ 418 h 1615"/>
              <a:gd name="T118" fmla="*/ 192 w 1475"/>
              <a:gd name="T119" fmla="*/ 245 h 1615"/>
              <a:gd name="T120" fmla="*/ 85 w 1475"/>
              <a:gd name="T121" fmla="*/ 335 h 1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5" h="1615">
                <a:moveTo>
                  <a:pt x="117" y="439"/>
                </a:moveTo>
                <a:lnTo>
                  <a:pt x="117" y="439"/>
                </a:lnTo>
                <a:lnTo>
                  <a:pt x="110" y="452"/>
                </a:lnTo>
                <a:lnTo>
                  <a:pt x="105" y="459"/>
                </a:lnTo>
                <a:lnTo>
                  <a:pt x="100" y="467"/>
                </a:lnTo>
                <a:lnTo>
                  <a:pt x="100" y="467"/>
                </a:lnTo>
                <a:lnTo>
                  <a:pt x="92" y="476"/>
                </a:lnTo>
                <a:lnTo>
                  <a:pt x="90" y="480"/>
                </a:lnTo>
                <a:lnTo>
                  <a:pt x="89" y="484"/>
                </a:lnTo>
                <a:lnTo>
                  <a:pt x="89" y="484"/>
                </a:lnTo>
                <a:lnTo>
                  <a:pt x="89" y="487"/>
                </a:lnTo>
                <a:lnTo>
                  <a:pt x="90" y="491"/>
                </a:lnTo>
                <a:lnTo>
                  <a:pt x="90" y="492"/>
                </a:lnTo>
                <a:lnTo>
                  <a:pt x="88" y="495"/>
                </a:lnTo>
                <a:lnTo>
                  <a:pt x="81" y="500"/>
                </a:lnTo>
                <a:lnTo>
                  <a:pt x="81" y="500"/>
                </a:lnTo>
                <a:lnTo>
                  <a:pt x="57" y="511"/>
                </a:lnTo>
                <a:lnTo>
                  <a:pt x="47" y="518"/>
                </a:lnTo>
                <a:lnTo>
                  <a:pt x="42" y="523"/>
                </a:lnTo>
                <a:lnTo>
                  <a:pt x="37" y="529"/>
                </a:lnTo>
                <a:lnTo>
                  <a:pt x="37" y="529"/>
                </a:lnTo>
                <a:lnTo>
                  <a:pt x="28" y="540"/>
                </a:lnTo>
                <a:lnTo>
                  <a:pt x="21" y="547"/>
                </a:lnTo>
                <a:lnTo>
                  <a:pt x="17" y="551"/>
                </a:lnTo>
                <a:lnTo>
                  <a:pt x="15" y="556"/>
                </a:lnTo>
                <a:lnTo>
                  <a:pt x="14" y="562"/>
                </a:lnTo>
                <a:lnTo>
                  <a:pt x="14" y="569"/>
                </a:lnTo>
                <a:lnTo>
                  <a:pt x="14" y="569"/>
                </a:lnTo>
                <a:lnTo>
                  <a:pt x="12" y="586"/>
                </a:lnTo>
                <a:lnTo>
                  <a:pt x="14" y="591"/>
                </a:lnTo>
                <a:lnTo>
                  <a:pt x="16" y="603"/>
                </a:lnTo>
                <a:lnTo>
                  <a:pt x="16" y="603"/>
                </a:lnTo>
                <a:lnTo>
                  <a:pt x="17" y="610"/>
                </a:lnTo>
                <a:lnTo>
                  <a:pt x="20" y="615"/>
                </a:lnTo>
                <a:lnTo>
                  <a:pt x="23" y="621"/>
                </a:lnTo>
                <a:lnTo>
                  <a:pt x="25" y="624"/>
                </a:lnTo>
                <a:lnTo>
                  <a:pt x="26" y="627"/>
                </a:lnTo>
                <a:lnTo>
                  <a:pt x="27" y="633"/>
                </a:lnTo>
                <a:lnTo>
                  <a:pt x="28" y="642"/>
                </a:lnTo>
                <a:lnTo>
                  <a:pt x="28" y="642"/>
                </a:lnTo>
                <a:lnTo>
                  <a:pt x="28" y="653"/>
                </a:lnTo>
                <a:lnTo>
                  <a:pt x="27" y="665"/>
                </a:lnTo>
                <a:lnTo>
                  <a:pt x="23" y="691"/>
                </a:lnTo>
                <a:lnTo>
                  <a:pt x="20" y="712"/>
                </a:lnTo>
                <a:lnTo>
                  <a:pt x="16" y="726"/>
                </a:lnTo>
                <a:lnTo>
                  <a:pt x="16" y="726"/>
                </a:lnTo>
                <a:lnTo>
                  <a:pt x="14" y="736"/>
                </a:lnTo>
                <a:lnTo>
                  <a:pt x="12" y="748"/>
                </a:lnTo>
                <a:lnTo>
                  <a:pt x="12" y="761"/>
                </a:lnTo>
                <a:lnTo>
                  <a:pt x="14" y="771"/>
                </a:lnTo>
                <a:lnTo>
                  <a:pt x="14" y="771"/>
                </a:lnTo>
                <a:lnTo>
                  <a:pt x="17" y="793"/>
                </a:lnTo>
                <a:lnTo>
                  <a:pt x="20" y="810"/>
                </a:lnTo>
                <a:lnTo>
                  <a:pt x="20" y="810"/>
                </a:lnTo>
                <a:lnTo>
                  <a:pt x="19" y="816"/>
                </a:lnTo>
                <a:lnTo>
                  <a:pt x="17" y="822"/>
                </a:lnTo>
                <a:lnTo>
                  <a:pt x="15" y="832"/>
                </a:lnTo>
                <a:lnTo>
                  <a:pt x="16" y="843"/>
                </a:lnTo>
                <a:lnTo>
                  <a:pt x="16" y="843"/>
                </a:lnTo>
                <a:lnTo>
                  <a:pt x="19" y="854"/>
                </a:lnTo>
                <a:lnTo>
                  <a:pt x="21" y="862"/>
                </a:lnTo>
                <a:lnTo>
                  <a:pt x="23" y="867"/>
                </a:lnTo>
                <a:lnTo>
                  <a:pt x="26" y="871"/>
                </a:lnTo>
                <a:lnTo>
                  <a:pt x="26" y="871"/>
                </a:lnTo>
                <a:lnTo>
                  <a:pt x="26" y="875"/>
                </a:lnTo>
                <a:lnTo>
                  <a:pt x="25" y="886"/>
                </a:lnTo>
                <a:lnTo>
                  <a:pt x="20" y="920"/>
                </a:lnTo>
                <a:lnTo>
                  <a:pt x="14" y="961"/>
                </a:lnTo>
                <a:lnTo>
                  <a:pt x="10" y="995"/>
                </a:lnTo>
                <a:lnTo>
                  <a:pt x="10" y="995"/>
                </a:lnTo>
                <a:lnTo>
                  <a:pt x="6" y="1020"/>
                </a:lnTo>
                <a:lnTo>
                  <a:pt x="2" y="1042"/>
                </a:lnTo>
                <a:lnTo>
                  <a:pt x="0" y="1052"/>
                </a:lnTo>
                <a:lnTo>
                  <a:pt x="0" y="1058"/>
                </a:lnTo>
                <a:lnTo>
                  <a:pt x="3" y="1063"/>
                </a:lnTo>
                <a:lnTo>
                  <a:pt x="4" y="1065"/>
                </a:lnTo>
                <a:lnTo>
                  <a:pt x="6" y="1065"/>
                </a:lnTo>
                <a:lnTo>
                  <a:pt x="6" y="1065"/>
                </a:lnTo>
                <a:lnTo>
                  <a:pt x="45" y="1071"/>
                </a:lnTo>
                <a:lnTo>
                  <a:pt x="76" y="1075"/>
                </a:lnTo>
                <a:lnTo>
                  <a:pt x="76" y="1075"/>
                </a:lnTo>
                <a:lnTo>
                  <a:pt x="79" y="1093"/>
                </a:lnTo>
                <a:lnTo>
                  <a:pt x="87" y="1134"/>
                </a:lnTo>
                <a:lnTo>
                  <a:pt x="92" y="1159"/>
                </a:lnTo>
                <a:lnTo>
                  <a:pt x="94" y="1182"/>
                </a:lnTo>
                <a:lnTo>
                  <a:pt x="95" y="1201"/>
                </a:lnTo>
                <a:lnTo>
                  <a:pt x="95" y="1215"/>
                </a:lnTo>
                <a:lnTo>
                  <a:pt x="95" y="1215"/>
                </a:lnTo>
                <a:lnTo>
                  <a:pt x="94" y="1228"/>
                </a:lnTo>
                <a:lnTo>
                  <a:pt x="93" y="1246"/>
                </a:lnTo>
                <a:lnTo>
                  <a:pt x="94" y="1290"/>
                </a:lnTo>
                <a:lnTo>
                  <a:pt x="96" y="1334"/>
                </a:lnTo>
                <a:lnTo>
                  <a:pt x="99" y="1353"/>
                </a:lnTo>
                <a:lnTo>
                  <a:pt x="101" y="1367"/>
                </a:lnTo>
                <a:lnTo>
                  <a:pt x="101" y="1367"/>
                </a:lnTo>
                <a:lnTo>
                  <a:pt x="107" y="1392"/>
                </a:lnTo>
                <a:lnTo>
                  <a:pt x="113" y="1415"/>
                </a:lnTo>
                <a:lnTo>
                  <a:pt x="119" y="1432"/>
                </a:lnTo>
                <a:lnTo>
                  <a:pt x="122" y="1441"/>
                </a:lnTo>
                <a:lnTo>
                  <a:pt x="122" y="1441"/>
                </a:lnTo>
                <a:lnTo>
                  <a:pt x="121" y="1443"/>
                </a:lnTo>
                <a:lnTo>
                  <a:pt x="118" y="1447"/>
                </a:lnTo>
                <a:lnTo>
                  <a:pt x="116" y="1454"/>
                </a:lnTo>
                <a:lnTo>
                  <a:pt x="116" y="1459"/>
                </a:lnTo>
                <a:lnTo>
                  <a:pt x="116" y="1466"/>
                </a:lnTo>
                <a:lnTo>
                  <a:pt x="116" y="1466"/>
                </a:lnTo>
                <a:lnTo>
                  <a:pt x="117" y="1477"/>
                </a:lnTo>
                <a:lnTo>
                  <a:pt x="117" y="1481"/>
                </a:lnTo>
                <a:lnTo>
                  <a:pt x="118" y="1486"/>
                </a:lnTo>
                <a:lnTo>
                  <a:pt x="118" y="1504"/>
                </a:lnTo>
                <a:lnTo>
                  <a:pt x="118" y="1504"/>
                </a:lnTo>
                <a:lnTo>
                  <a:pt x="118" y="1525"/>
                </a:lnTo>
                <a:lnTo>
                  <a:pt x="117" y="1539"/>
                </a:lnTo>
                <a:lnTo>
                  <a:pt x="117" y="1553"/>
                </a:lnTo>
                <a:lnTo>
                  <a:pt x="117" y="1572"/>
                </a:lnTo>
                <a:lnTo>
                  <a:pt x="117" y="1572"/>
                </a:lnTo>
                <a:lnTo>
                  <a:pt x="117" y="1582"/>
                </a:lnTo>
                <a:lnTo>
                  <a:pt x="116" y="1589"/>
                </a:lnTo>
                <a:lnTo>
                  <a:pt x="113" y="1599"/>
                </a:lnTo>
                <a:lnTo>
                  <a:pt x="115" y="1601"/>
                </a:lnTo>
                <a:lnTo>
                  <a:pt x="117" y="1604"/>
                </a:lnTo>
                <a:lnTo>
                  <a:pt x="122" y="1608"/>
                </a:lnTo>
                <a:lnTo>
                  <a:pt x="130" y="1611"/>
                </a:lnTo>
                <a:lnTo>
                  <a:pt x="130" y="1611"/>
                </a:lnTo>
                <a:lnTo>
                  <a:pt x="141" y="1614"/>
                </a:lnTo>
                <a:lnTo>
                  <a:pt x="152" y="1615"/>
                </a:lnTo>
                <a:lnTo>
                  <a:pt x="163" y="1614"/>
                </a:lnTo>
                <a:lnTo>
                  <a:pt x="174" y="1612"/>
                </a:lnTo>
                <a:lnTo>
                  <a:pt x="184" y="1609"/>
                </a:lnTo>
                <a:lnTo>
                  <a:pt x="191" y="1604"/>
                </a:lnTo>
                <a:lnTo>
                  <a:pt x="197" y="1599"/>
                </a:lnTo>
                <a:lnTo>
                  <a:pt x="199" y="1595"/>
                </a:lnTo>
                <a:lnTo>
                  <a:pt x="200" y="1593"/>
                </a:lnTo>
                <a:lnTo>
                  <a:pt x="200" y="1593"/>
                </a:lnTo>
                <a:lnTo>
                  <a:pt x="202" y="1578"/>
                </a:lnTo>
                <a:lnTo>
                  <a:pt x="202" y="1561"/>
                </a:lnTo>
                <a:lnTo>
                  <a:pt x="202" y="1543"/>
                </a:lnTo>
                <a:lnTo>
                  <a:pt x="201" y="1524"/>
                </a:lnTo>
                <a:lnTo>
                  <a:pt x="201" y="1524"/>
                </a:lnTo>
                <a:lnTo>
                  <a:pt x="199" y="1485"/>
                </a:lnTo>
                <a:lnTo>
                  <a:pt x="196" y="1469"/>
                </a:lnTo>
                <a:lnTo>
                  <a:pt x="195" y="1463"/>
                </a:lnTo>
                <a:lnTo>
                  <a:pt x="194" y="1458"/>
                </a:lnTo>
                <a:lnTo>
                  <a:pt x="194" y="1458"/>
                </a:lnTo>
                <a:lnTo>
                  <a:pt x="190" y="1452"/>
                </a:lnTo>
                <a:lnTo>
                  <a:pt x="186" y="1447"/>
                </a:lnTo>
                <a:lnTo>
                  <a:pt x="183" y="1440"/>
                </a:lnTo>
                <a:lnTo>
                  <a:pt x="182" y="1431"/>
                </a:lnTo>
                <a:lnTo>
                  <a:pt x="182" y="1431"/>
                </a:lnTo>
                <a:lnTo>
                  <a:pt x="180" y="1380"/>
                </a:lnTo>
                <a:lnTo>
                  <a:pt x="180" y="1322"/>
                </a:lnTo>
                <a:lnTo>
                  <a:pt x="180" y="1322"/>
                </a:lnTo>
                <a:lnTo>
                  <a:pt x="182" y="1305"/>
                </a:lnTo>
                <a:lnTo>
                  <a:pt x="183" y="1288"/>
                </a:lnTo>
                <a:lnTo>
                  <a:pt x="185" y="1267"/>
                </a:lnTo>
                <a:lnTo>
                  <a:pt x="188" y="1240"/>
                </a:lnTo>
                <a:lnTo>
                  <a:pt x="188" y="1240"/>
                </a:lnTo>
                <a:lnTo>
                  <a:pt x="188" y="1222"/>
                </a:lnTo>
                <a:lnTo>
                  <a:pt x="186" y="1198"/>
                </a:lnTo>
                <a:lnTo>
                  <a:pt x="183" y="1141"/>
                </a:lnTo>
                <a:lnTo>
                  <a:pt x="177" y="1069"/>
                </a:lnTo>
                <a:lnTo>
                  <a:pt x="199" y="1070"/>
                </a:lnTo>
                <a:lnTo>
                  <a:pt x="199" y="1070"/>
                </a:lnTo>
                <a:lnTo>
                  <a:pt x="200" y="1212"/>
                </a:lnTo>
                <a:lnTo>
                  <a:pt x="200" y="1212"/>
                </a:lnTo>
                <a:lnTo>
                  <a:pt x="200" y="1222"/>
                </a:lnTo>
                <a:lnTo>
                  <a:pt x="201" y="1231"/>
                </a:lnTo>
                <a:lnTo>
                  <a:pt x="205" y="1248"/>
                </a:lnTo>
                <a:lnTo>
                  <a:pt x="210" y="1266"/>
                </a:lnTo>
                <a:lnTo>
                  <a:pt x="212" y="1277"/>
                </a:lnTo>
                <a:lnTo>
                  <a:pt x="213" y="1290"/>
                </a:lnTo>
                <a:lnTo>
                  <a:pt x="213" y="1290"/>
                </a:lnTo>
                <a:lnTo>
                  <a:pt x="217" y="1317"/>
                </a:lnTo>
                <a:lnTo>
                  <a:pt x="222" y="1339"/>
                </a:lnTo>
                <a:lnTo>
                  <a:pt x="225" y="1356"/>
                </a:lnTo>
                <a:lnTo>
                  <a:pt x="225" y="1363"/>
                </a:lnTo>
                <a:lnTo>
                  <a:pt x="225" y="1369"/>
                </a:lnTo>
                <a:lnTo>
                  <a:pt x="225" y="1369"/>
                </a:lnTo>
                <a:lnTo>
                  <a:pt x="224" y="1380"/>
                </a:lnTo>
                <a:lnTo>
                  <a:pt x="224" y="1387"/>
                </a:lnTo>
                <a:lnTo>
                  <a:pt x="224" y="1395"/>
                </a:lnTo>
                <a:lnTo>
                  <a:pt x="222" y="1403"/>
                </a:lnTo>
                <a:lnTo>
                  <a:pt x="222" y="1403"/>
                </a:lnTo>
                <a:lnTo>
                  <a:pt x="219" y="1411"/>
                </a:lnTo>
                <a:lnTo>
                  <a:pt x="218" y="1414"/>
                </a:lnTo>
                <a:lnTo>
                  <a:pt x="217" y="1437"/>
                </a:lnTo>
                <a:lnTo>
                  <a:pt x="217" y="1437"/>
                </a:lnTo>
                <a:lnTo>
                  <a:pt x="217" y="1451"/>
                </a:lnTo>
                <a:lnTo>
                  <a:pt x="217" y="1465"/>
                </a:lnTo>
                <a:lnTo>
                  <a:pt x="219" y="1496"/>
                </a:lnTo>
                <a:lnTo>
                  <a:pt x="222" y="1521"/>
                </a:lnTo>
                <a:lnTo>
                  <a:pt x="223" y="1538"/>
                </a:lnTo>
                <a:lnTo>
                  <a:pt x="223" y="1538"/>
                </a:lnTo>
                <a:lnTo>
                  <a:pt x="222" y="1547"/>
                </a:lnTo>
                <a:lnTo>
                  <a:pt x="220" y="1552"/>
                </a:lnTo>
                <a:lnTo>
                  <a:pt x="220" y="1556"/>
                </a:lnTo>
                <a:lnTo>
                  <a:pt x="223" y="1561"/>
                </a:lnTo>
                <a:lnTo>
                  <a:pt x="225" y="1566"/>
                </a:lnTo>
                <a:lnTo>
                  <a:pt x="230" y="1571"/>
                </a:lnTo>
                <a:lnTo>
                  <a:pt x="237" y="1576"/>
                </a:lnTo>
                <a:lnTo>
                  <a:pt x="237" y="1576"/>
                </a:lnTo>
                <a:lnTo>
                  <a:pt x="246" y="1580"/>
                </a:lnTo>
                <a:lnTo>
                  <a:pt x="253" y="1582"/>
                </a:lnTo>
                <a:lnTo>
                  <a:pt x="261" y="1583"/>
                </a:lnTo>
                <a:lnTo>
                  <a:pt x="268" y="1583"/>
                </a:lnTo>
                <a:lnTo>
                  <a:pt x="274" y="1581"/>
                </a:lnTo>
                <a:lnTo>
                  <a:pt x="280" y="1576"/>
                </a:lnTo>
                <a:lnTo>
                  <a:pt x="286" y="1567"/>
                </a:lnTo>
                <a:lnTo>
                  <a:pt x="291" y="1555"/>
                </a:lnTo>
                <a:lnTo>
                  <a:pt x="291" y="1555"/>
                </a:lnTo>
                <a:lnTo>
                  <a:pt x="295" y="1539"/>
                </a:lnTo>
                <a:lnTo>
                  <a:pt x="297" y="1521"/>
                </a:lnTo>
                <a:lnTo>
                  <a:pt x="298" y="1503"/>
                </a:lnTo>
                <a:lnTo>
                  <a:pt x="297" y="1484"/>
                </a:lnTo>
                <a:lnTo>
                  <a:pt x="293" y="1447"/>
                </a:lnTo>
                <a:lnTo>
                  <a:pt x="290" y="1417"/>
                </a:lnTo>
                <a:lnTo>
                  <a:pt x="290" y="1417"/>
                </a:lnTo>
                <a:lnTo>
                  <a:pt x="287" y="1396"/>
                </a:lnTo>
                <a:lnTo>
                  <a:pt x="285" y="1379"/>
                </a:lnTo>
                <a:lnTo>
                  <a:pt x="285" y="1363"/>
                </a:lnTo>
                <a:lnTo>
                  <a:pt x="285" y="1363"/>
                </a:lnTo>
                <a:lnTo>
                  <a:pt x="284" y="1363"/>
                </a:lnTo>
                <a:lnTo>
                  <a:pt x="282" y="1362"/>
                </a:lnTo>
                <a:lnTo>
                  <a:pt x="282" y="1361"/>
                </a:lnTo>
                <a:lnTo>
                  <a:pt x="281" y="1357"/>
                </a:lnTo>
                <a:lnTo>
                  <a:pt x="281" y="1352"/>
                </a:lnTo>
                <a:lnTo>
                  <a:pt x="284" y="1334"/>
                </a:lnTo>
                <a:lnTo>
                  <a:pt x="284" y="1334"/>
                </a:lnTo>
                <a:lnTo>
                  <a:pt x="287" y="1310"/>
                </a:lnTo>
                <a:lnTo>
                  <a:pt x="290" y="1283"/>
                </a:lnTo>
                <a:lnTo>
                  <a:pt x="293" y="1237"/>
                </a:lnTo>
                <a:lnTo>
                  <a:pt x="293" y="1237"/>
                </a:lnTo>
                <a:lnTo>
                  <a:pt x="295" y="1200"/>
                </a:lnTo>
                <a:lnTo>
                  <a:pt x="295" y="1184"/>
                </a:lnTo>
                <a:lnTo>
                  <a:pt x="295" y="1172"/>
                </a:lnTo>
                <a:lnTo>
                  <a:pt x="295" y="1172"/>
                </a:lnTo>
                <a:lnTo>
                  <a:pt x="295" y="1150"/>
                </a:lnTo>
                <a:lnTo>
                  <a:pt x="295" y="1114"/>
                </a:lnTo>
                <a:lnTo>
                  <a:pt x="296" y="1063"/>
                </a:lnTo>
                <a:lnTo>
                  <a:pt x="329" y="1063"/>
                </a:lnTo>
                <a:lnTo>
                  <a:pt x="324" y="922"/>
                </a:lnTo>
                <a:lnTo>
                  <a:pt x="352" y="894"/>
                </a:lnTo>
                <a:lnTo>
                  <a:pt x="352" y="894"/>
                </a:lnTo>
                <a:lnTo>
                  <a:pt x="359" y="907"/>
                </a:lnTo>
                <a:lnTo>
                  <a:pt x="364" y="917"/>
                </a:lnTo>
                <a:lnTo>
                  <a:pt x="365" y="920"/>
                </a:lnTo>
                <a:lnTo>
                  <a:pt x="365" y="923"/>
                </a:lnTo>
                <a:lnTo>
                  <a:pt x="365" y="923"/>
                </a:lnTo>
                <a:lnTo>
                  <a:pt x="363" y="963"/>
                </a:lnTo>
                <a:lnTo>
                  <a:pt x="360" y="1004"/>
                </a:lnTo>
                <a:lnTo>
                  <a:pt x="360" y="1004"/>
                </a:lnTo>
                <a:lnTo>
                  <a:pt x="362" y="1010"/>
                </a:lnTo>
                <a:lnTo>
                  <a:pt x="364" y="1016"/>
                </a:lnTo>
                <a:lnTo>
                  <a:pt x="369" y="1025"/>
                </a:lnTo>
                <a:lnTo>
                  <a:pt x="369" y="1025"/>
                </a:lnTo>
                <a:lnTo>
                  <a:pt x="370" y="1027"/>
                </a:lnTo>
                <a:lnTo>
                  <a:pt x="370" y="1027"/>
                </a:lnTo>
                <a:lnTo>
                  <a:pt x="376" y="1037"/>
                </a:lnTo>
                <a:lnTo>
                  <a:pt x="376" y="1037"/>
                </a:lnTo>
                <a:lnTo>
                  <a:pt x="380" y="1044"/>
                </a:lnTo>
                <a:lnTo>
                  <a:pt x="381" y="1049"/>
                </a:lnTo>
                <a:lnTo>
                  <a:pt x="383" y="1053"/>
                </a:lnTo>
                <a:lnTo>
                  <a:pt x="392" y="1058"/>
                </a:lnTo>
                <a:lnTo>
                  <a:pt x="392" y="1058"/>
                </a:lnTo>
                <a:lnTo>
                  <a:pt x="408" y="1066"/>
                </a:lnTo>
                <a:lnTo>
                  <a:pt x="428" y="1074"/>
                </a:lnTo>
                <a:lnTo>
                  <a:pt x="438" y="1077"/>
                </a:lnTo>
                <a:lnTo>
                  <a:pt x="449" y="1080"/>
                </a:lnTo>
                <a:lnTo>
                  <a:pt x="459" y="1081"/>
                </a:lnTo>
                <a:lnTo>
                  <a:pt x="469" y="1080"/>
                </a:lnTo>
                <a:lnTo>
                  <a:pt x="469" y="1080"/>
                </a:lnTo>
                <a:lnTo>
                  <a:pt x="473" y="1079"/>
                </a:lnTo>
                <a:lnTo>
                  <a:pt x="477" y="1077"/>
                </a:lnTo>
                <a:lnTo>
                  <a:pt x="486" y="1071"/>
                </a:lnTo>
                <a:lnTo>
                  <a:pt x="494" y="1064"/>
                </a:lnTo>
                <a:lnTo>
                  <a:pt x="501" y="1057"/>
                </a:lnTo>
                <a:lnTo>
                  <a:pt x="514" y="1042"/>
                </a:lnTo>
                <a:lnTo>
                  <a:pt x="517" y="1035"/>
                </a:lnTo>
                <a:lnTo>
                  <a:pt x="517" y="1035"/>
                </a:lnTo>
                <a:lnTo>
                  <a:pt x="517" y="1042"/>
                </a:lnTo>
                <a:lnTo>
                  <a:pt x="516" y="1049"/>
                </a:lnTo>
                <a:lnTo>
                  <a:pt x="514" y="1058"/>
                </a:lnTo>
                <a:lnTo>
                  <a:pt x="514" y="1058"/>
                </a:lnTo>
                <a:lnTo>
                  <a:pt x="512" y="1064"/>
                </a:lnTo>
                <a:lnTo>
                  <a:pt x="512" y="1070"/>
                </a:lnTo>
                <a:lnTo>
                  <a:pt x="512" y="1088"/>
                </a:lnTo>
                <a:lnTo>
                  <a:pt x="511" y="1108"/>
                </a:lnTo>
                <a:lnTo>
                  <a:pt x="511" y="1117"/>
                </a:lnTo>
                <a:lnTo>
                  <a:pt x="509" y="1126"/>
                </a:lnTo>
                <a:lnTo>
                  <a:pt x="509" y="1126"/>
                </a:lnTo>
                <a:lnTo>
                  <a:pt x="505" y="1139"/>
                </a:lnTo>
                <a:lnTo>
                  <a:pt x="501" y="1147"/>
                </a:lnTo>
                <a:lnTo>
                  <a:pt x="501" y="1151"/>
                </a:lnTo>
                <a:lnTo>
                  <a:pt x="503" y="1158"/>
                </a:lnTo>
                <a:lnTo>
                  <a:pt x="503" y="1158"/>
                </a:lnTo>
                <a:lnTo>
                  <a:pt x="508" y="1166"/>
                </a:lnTo>
                <a:lnTo>
                  <a:pt x="512" y="1172"/>
                </a:lnTo>
                <a:lnTo>
                  <a:pt x="518" y="1177"/>
                </a:lnTo>
                <a:lnTo>
                  <a:pt x="518" y="1177"/>
                </a:lnTo>
                <a:lnTo>
                  <a:pt x="515" y="1229"/>
                </a:lnTo>
                <a:lnTo>
                  <a:pt x="511" y="1289"/>
                </a:lnTo>
                <a:lnTo>
                  <a:pt x="511" y="1289"/>
                </a:lnTo>
                <a:lnTo>
                  <a:pt x="511" y="1313"/>
                </a:lnTo>
                <a:lnTo>
                  <a:pt x="512" y="1329"/>
                </a:lnTo>
                <a:lnTo>
                  <a:pt x="514" y="1345"/>
                </a:lnTo>
                <a:lnTo>
                  <a:pt x="514" y="1345"/>
                </a:lnTo>
                <a:lnTo>
                  <a:pt x="517" y="1363"/>
                </a:lnTo>
                <a:lnTo>
                  <a:pt x="522" y="1381"/>
                </a:lnTo>
                <a:lnTo>
                  <a:pt x="526" y="1398"/>
                </a:lnTo>
                <a:lnTo>
                  <a:pt x="528" y="1411"/>
                </a:lnTo>
                <a:lnTo>
                  <a:pt x="528" y="1411"/>
                </a:lnTo>
                <a:lnTo>
                  <a:pt x="531" y="1426"/>
                </a:lnTo>
                <a:lnTo>
                  <a:pt x="536" y="1446"/>
                </a:lnTo>
                <a:lnTo>
                  <a:pt x="536" y="1446"/>
                </a:lnTo>
                <a:lnTo>
                  <a:pt x="543" y="1469"/>
                </a:lnTo>
                <a:lnTo>
                  <a:pt x="545" y="1477"/>
                </a:lnTo>
                <a:lnTo>
                  <a:pt x="545" y="1477"/>
                </a:lnTo>
                <a:lnTo>
                  <a:pt x="544" y="1482"/>
                </a:lnTo>
                <a:lnTo>
                  <a:pt x="542" y="1491"/>
                </a:lnTo>
                <a:lnTo>
                  <a:pt x="536" y="1501"/>
                </a:lnTo>
                <a:lnTo>
                  <a:pt x="528" y="1510"/>
                </a:lnTo>
                <a:lnTo>
                  <a:pt x="528" y="1510"/>
                </a:lnTo>
                <a:lnTo>
                  <a:pt x="523" y="1514"/>
                </a:lnTo>
                <a:lnTo>
                  <a:pt x="517" y="1518"/>
                </a:lnTo>
                <a:lnTo>
                  <a:pt x="505" y="1526"/>
                </a:lnTo>
                <a:lnTo>
                  <a:pt x="500" y="1530"/>
                </a:lnTo>
                <a:lnTo>
                  <a:pt x="497" y="1535"/>
                </a:lnTo>
                <a:lnTo>
                  <a:pt x="494" y="1538"/>
                </a:lnTo>
                <a:lnTo>
                  <a:pt x="494" y="1541"/>
                </a:lnTo>
                <a:lnTo>
                  <a:pt x="495" y="1543"/>
                </a:lnTo>
                <a:lnTo>
                  <a:pt x="495" y="1543"/>
                </a:lnTo>
                <a:lnTo>
                  <a:pt x="498" y="1544"/>
                </a:lnTo>
                <a:lnTo>
                  <a:pt x="500" y="1546"/>
                </a:lnTo>
                <a:lnTo>
                  <a:pt x="509" y="1546"/>
                </a:lnTo>
                <a:lnTo>
                  <a:pt x="518" y="1546"/>
                </a:lnTo>
                <a:lnTo>
                  <a:pt x="531" y="1543"/>
                </a:lnTo>
                <a:lnTo>
                  <a:pt x="554" y="1538"/>
                </a:lnTo>
                <a:lnTo>
                  <a:pt x="563" y="1536"/>
                </a:lnTo>
                <a:lnTo>
                  <a:pt x="570" y="1536"/>
                </a:lnTo>
                <a:lnTo>
                  <a:pt x="570" y="1536"/>
                </a:lnTo>
                <a:lnTo>
                  <a:pt x="582" y="1535"/>
                </a:lnTo>
                <a:lnTo>
                  <a:pt x="588" y="1535"/>
                </a:lnTo>
                <a:lnTo>
                  <a:pt x="594" y="1532"/>
                </a:lnTo>
                <a:lnTo>
                  <a:pt x="599" y="1530"/>
                </a:lnTo>
                <a:lnTo>
                  <a:pt x="604" y="1526"/>
                </a:lnTo>
                <a:lnTo>
                  <a:pt x="606" y="1520"/>
                </a:lnTo>
                <a:lnTo>
                  <a:pt x="607" y="1513"/>
                </a:lnTo>
                <a:lnTo>
                  <a:pt x="607" y="1513"/>
                </a:lnTo>
                <a:lnTo>
                  <a:pt x="607" y="1504"/>
                </a:lnTo>
                <a:lnTo>
                  <a:pt x="606" y="1497"/>
                </a:lnTo>
                <a:lnTo>
                  <a:pt x="601" y="1484"/>
                </a:lnTo>
                <a:lnTo>
                  <a:pt x="598" y="1473"/>
                </a:lnTo>
                <a:lnTo>
                  <a:pt x="596" y="1466"/>
                </a:lnTo>
                <a:lnTo>
                  <a:pt x="595" y="1459"/>
                </a:lnTo>
                <a:lnTo>
                  <a:pt x="595" y="1459"/>
                </a:lnTo>
                <a:lnTo>
                  <a:pt x="594" y="1436"/>
                </a:lnTo>
                <a:lnTo>
                  <a:pt x="594" y="1424"/>
                </a:lnTo>
                <a:lnTo>
                  <a:pt x="595" y="1412"/>
                </a:lnTo>
                <a:lnTo>
                  <a:pt x="595" y="1412"/>
                </a:lnTo>
                <a:lnTo>
                  <a:pt x="600" y="1375"/>
                </a:lnTo>
                <a:lnTo>
                  <a:pt x="602" y="1349"/>
                </a:lnTo>
                <a:lnTo>
                  <a:pt x="602" y="1349"/>
                </a:lnTo>
                <a:lnTo>
                  <a:pt x="616" y="1325"/>
                </a:lnTo>
                <a:lnTo>
                  <a:pt x="626" y="1312"/>
                </a:lnTo>
                <a:lnTo>
                  <a:pt x="629" y="1308"/>
                </a:lnTo>
                <a:lnTo>
                  <a:pt x="630" y="1307"/>
                </a:lnTo>
                <a:lnTo>
                  <a:pt x="632" y="1307"/>
                </a:lnTo>
                <a:lnTo>
                  <a:pt x="632" y="1307"/>
                </a:lnTo>
                <a:lnTo>
                  <a:pt x="635" y="1313"/>
                </a:lnTo>
                <a:lnTo>
                  <a:pt x="638" y="1323"/>
                </a:lnTo>
                <a:lnTo>
                  <a:pt x="640" y="1333"/>
                </a:lnTo>
                <a:lnTo>
                  <a:pt x="641" y="1340"/>
                </a:lnTo>
                <a:lnTo>
                  <a:pt x="641" y="1340"/>
                </a:lnTo>
                <a:lnTo>
                  <a:pt x="643" y="1345"/>
                </a:lnTo>
                <a:lnTo>
                  <a:pt x="645" y="1350"/>
                </a:lnTo>
                <a:lnTo>
                  <a:pt x="651" y="1363"/>
                </a:lnTo>
                <a:lnTo>
                  <a:pt x="658" y="1378"/>
                </a:lnTo>
                <a:lnTo>
                  <a:pt x="661" y="1384"/>
                </a:lnTo>
                <a:lnTo>
                  <a:pt x="661" y="1389"/>
                </a:lnTo>
                <a:lnTo>
                  <a:pt x="661" y="1389"/>
                </a:lnTo>
                <a:lnTo>
                  <a:pt x="660" y="1401"/>
                </a:lnTo>
                <a:lnTo>
                  <a:pt x="657" y="1418"/>
                </a:lnTo>
                <a:lnTo>
                  <a:pt x="651" y="1447"/>
                </a:lnTo>
                <a:lnTo>
                  <a:pt x="651" y="1447"/>
                </a:lnTo>
                <a:lnTo>
                  <a:pt x="651" y="1460"/>
                </a:lnTo>
                <a:lnTo>
                  <a:pt x="652" y="1480"/>
                </a:lnTo>
                <a:lnTo>
                  <a:pt x="656" y="1499"/>
                </a:lnTo>
                <a:lnTo>
                  <a:pt x="657" y="1508"/>
                </a:lnTo>
                <a:lnTo>
                  <a:pt x="660" y="1514"/>
                </a:lnTo>
                <a:lnTo>
                  <a:pt x="660" y="1514"/>
                </a:lnTo>
                <a:lnTo>
                  <a:pt x="662" y="1515"/>
                </a:lnTo>
                <a:lnTo>
                  <a:pt x="664" y="1518"/>
                </a:lnTo>
                <a:lnTo>
                  <a:pt x="671" y="1520"/>
                </a:lnTo>
                <a:lnTo>
                  <a:pt x="679" y="1522"/>
                </a:lnTo>
                <a:lnTo>
                  <a:pt x="689" y="1522"/>
                </a:lnTo>
                <a:lnTo>
                  <a:pt x="699" y="1522"/>
                </a:lnTo>
                <a:lnTo>
                  <a:pt x="706" y="1521"/>
                </a:lnTo>
                <a:lnTo>
                  <a:pt x="713" y="1518"/>
                </a:lnTo>
                <a:lnTo>
                  <a:pt x="714" y="1515"/>
                </a:lnTo>
                <a:lnTo>
                  <a:pt x="716" y="1514"/>
                </a:lnTo>
                <a:lnTo>
                  <a:pt x="716" y="1514"/>
                </a:lnTo>
                <a:lnTo>
                  <a:pt x="717" y="1507"/>
                </a:lnTo>
                <a:lnTo>
                  <a:pt x="716" y="1497"/>
                </a:lnTo>
                <a:lnTo>
                  <a:pt x="711" y="1473"/>
                </a:lnTo>
                <a:lnTo>
                  <a:pt x="706" y="1451"/>
                </a:lnTo>
                <a:lnTo>
                  <a:pt x="703" y="1437"/>
                </a:lnTo>
                <a:lnTo>
                  <a:pt x="703" y="1437"/>
                </a:lnTo>
                <a:lnTo>
                  <a:pt x="706" y="1429"/>
                </a:lnTo>
                <a:lnTo>
                  <a:pt x="712" y="1414"/>
                </a:lnTo>
                <a:lnTo>
                  <a:pt x="722" y="1389"/>
                </a:lnTo>
                <a:lnTo>
                  <a:pt x="722" y="1389"/>
                </a:lnTo>
                <a:lnTo>
                  <a:pt x="726" y="1375"/>
                </a:lnTo>
                <a:lnTo>
                  <a:pt x="733" y="1352"/>
                </a:lnTo>
                <a:lnTo>
                  <a:pt x="739" y="1327"/>
                </a:lnTo>
                <a:lnTo>
                  <a:pt x="741" y="1317"/>
                </a:lnTo>
                <a:lnTo>
                  <a:pt x="741" y="1308"/>
                </a:lnTo>
                <a:lnTo>
                  <a:pt x="741" y="1308"/>
                </a:lnTo>
                <a:lnTo>
                  <a:pt x="741" y="1302"/>
                </a:lnTo>
                <a:lnTo>
                  <a:pt x="740" y="1295"/>
                </a:lnTo>
                <a:lnTo>
                  <a:pt x="736" y="1279"/>
                </a:lnTo>
                <a:lnTo>
                  <a:pt x="733" y="1263"/>
                </a:lnTo>
                <a:lnTo>
                  <a:pt x="731" y="1256"/>
                </a:lnTo>
                <a:lnTo>
                  <a:pt x="730" y="1249"/>
                </a:lnTo>
                <a:lnTo>
                  <a:pt x="730" y="1249"/>
                </a:lnTo>
                <a:lnTo>
                  <a:pt x="731" y="1216"/>
                </a:lnTo>
                <a:lnTo>
                  <a:pt x="733" y="1192"/>
                </a:lnTo>
                <a:lnTo>
                  <a:pt x="733" y="1192"/>
                </a:lnTo>
                <a:lnTo>
                  <a:pt x="740" y="1161"/>
                </a:lnTo>
                <a:lnTo>
                  <a:pt x="745" y="1137"/>
                </a:lnTo>
                <a:lnTo>
                  <a:pt x="747" y="1117"/>
                </a:lnTo>
                <a:lnTo>
                  <a:pt x="747" y="1117"/>
                </a:lnTo>
                <a:lnTo>
                  <a:pt x="747" y="1103"/>
                </a:lnTo>
                <a:lnTo>
                  <a:pt x="747" y="1089"/>
                </a:lnTo>
                <a:lnTo>
                  <a:pt x="746" y="1076"/>
                </a:lnTo>
                <a:lnTo>
                  <a:pt x="747" y="1064"/>
                </a:lnTo>
                <a:lnTo>
                  <a:pt x="747" y="1064"/>
                </a:lnTo>
                <a:lnTo>
                  <a:pt x="759" y="1019"/>
                </a:lnTo>
                <a:lnTo>
                  <a:pt x="769" y="986"/>
                </a:lnTo>
                <a:lnTo>
                  <a:pt x="769" y="986"/>
                </a:lnTo>
                <a:lnTo>
                  <a:pt x="778" y="982"/>
                </a:lnTo>
                <a:lnTo>
                  <a:pt x="797" y="971"/>
                </a:lnTo>
                <a:lnTo>
                  <a:pt x="808" y="965"/>
                </a:lnTo>
                <a:lnTo>
                  <a:pt x="819" y="958"/>
                </a:lnTo>
                <a:lnTo>
                  <a:pt x="829" y="950"/>
                </a:lnTo>
                <a:lnTo>
                  <a:pt x="835" y="942"/>
                </a:lnTo>
                <a:lnTo>
                  <a:pt x="835" y="942"/>
                </a:lnTo>
                <a:lnTo>
                  <a:pt x="837" y="939"/>
                </a:lnTo>
                <a:lnTo>
                  <a:pt x="840" y="933"/>
                </a:lnTo>
                <a:lnTo>
                  <a:pt x="844" y="917"/>
                </a:lnTo>
                <a:lnTo>
                  <a:pt x="848" y="899"/>
                </a:lnTo>
                <a:lnTo>
                  <a:pt x="851" y="879"/>
                </a:lnTo>
                <a:lnTo>
                  <a:pt x="855" y="845"/>
                </a:lnTo>
                <a:lnTo>
                  <a:pt x="857" y="830"/>
                </a:lnTo>
                <a:lnTo>
                  <a:pt x="857" y="830"/>
                </a:lnTo>
                <a:lnTo>
                  <a:pt x="864" y="823"/>
                </a:lnTo>
                <a:lnTo>
                  <a:pt x="871" y="811"/>
                </a:lnTo>
                <a:lnTo>
                  <a:pt x="871" y="811"/>
                </a:lnTo>
                <a:lnTo>
                  <a:pt x="876" y="805"/>
                </a:lnTo>
                <a:lnTo>
                  <a:pt x="886" y="798"/>
                </a:lnTo>
                <a:lnTo>
                  <a:pt x="893" y="790"/>
                </a:lnTo>
                <a:lnTo>
                  <a:pt x="897" y="785"/>
                </a:lnTo>
                <a:lnTo>
                  <a:pt x="897" y="785"/>
                </a:lnTo>
                <a:lnTo>
                  <a:pt x="905" y="757"/>
                </a:lnTo>
                <a:lnTo>
                  <a:pt x="913" y="731"/>
                </a:lnTo>
                <a:lnTo>
                  <a:pt x="913" y="731"/>
                </a:lnTo>
                <a:lnTo>
                  <a:pt x="939" y="666"/>
                </a:lnTo>
                <a:lnTo>
                  <a:pt x="939" y="666"/>
                </a:lnTo>
                <a:lnTo>
                  <a:pt x="953" y="638"/>
                </a:lnTo>
                <a:lnTo>
                  <a:pt x="975" y="598"/>
                </a:lnTo>
                <a:lnTo>
                  <a:pt x="1001" y="546"/>
                </a:lnTo>
                <a:lnTo>
                  <a:pt x="1001" y="546"/>
                </a:lnTo>
                <a:lnTo>
                  <a:pt x="998" y="562"/>
                </a:lnTo>
                <a:lnTo>
                  <a:pt x="988" y="597"/>
                </a:lnTo>
                <a:lnTo>
                  <a:pt x="981" y="635"/>
                </a:lnTo>
                <a:lnTo>
                  <a:pt x="978" y="648"/>
                </a:lnTo>
                <a:lnTo>
                  <a:pt x="978" y="653"/>
                </a:lnTo>
                <a:lnTo>
                  <a:pt x="978" y="656"/>
                </a:lnTo>
                <a:lnTo>
                  <a:pt x="978" y="656"/>
                </a:lnTo>
                <a:lnTo>
                  <a:pt x="981" y="660"/>
                </a:lnTo>
                <a:lnTo>
                  <a:pt x="983" y="664"/>
                </a:lnTo>
                <a:lnTo>
                  <a:pt x="988" y="667"/>
                </a:lnTo>
                <a:lnTo>
                  <a:pt x="992" y="670"/>
                </a:lnTo>
                <a:lnTo>
                  <a:pt x="993" y="671"/>
                </a:lnTo>
                <a:lnTo>
                  <a:pt x="993" y="671"/>
                </a:lnTo>
                <a:lnTo>
                  <a:pt x="978" y="806"/>
                </a:lnTo>
                <a:lnTo>
                  <a:pt x="966" y="901"/>
                </a:lnTo>
                <a:lnTo>
                  <a:pt x="961" y="936"/>
                </a:lnTo>
                <a:lnTo>
                  <a:pt x="958" y="954"/>
                </a:lnTo>
                <a:lnTo>
                  <a:pt x="958" y="954"/>
                </a:lnTo>
                <a:lnTo>
                  <a:pt x="949" y="978"/>
                </a:lnTo>
                <a:lnTo>
                  <a:pt x="938" y="1008"/>
                </a:lnTo>
                <a:lnTo>
                  <a:pt x="933" y="1024"/>
                </a:lnTo>
                <a:lnTo>
                  <a:pt x="930" y="1037"/>
                </a:lnTo>
                <a:lnTo>
                  <a:pt x="930" y="1048"/>
                </a:lnTo>
                <a:lnTo>
                  <a:pt x="930" y="1053"/>
                </a:lnTo>
                <a:lnTo>
                  <a:pt x="931" y="1055"/>
                </a:lnTo>
                <a:lnTo>
                  <a:pt x="931" y="1055"/>
                </a:lnTo>
                <a:lnTo>
                  <a:pt x="934" y="1058"/>
                </a:lnTo>
                <a:lnTo>
                  <a:pt x="939" y="1060"/>
                </a:lnTo>
                <a:lnTo>
                  <a:pt x="953" y="1064"/>
                </a:lnTo>
                <a:lnTo>
                  <a:pt x="970" y="1066"/>
                </a:lnTo>
                <a:lnTo>
                  <a:pt x="989" y="1068"/>
                </a:lnTo>
                <a:lnTo>
                  <a:pt x="1024" y="1069"/>
                </a:lnTo>
                <a:lnTo>
                  <a:pt x="1042" y="1069"/>
                </a:lnTo>
                <a:lnTo>
                  <a:pt x="1042" y="1069"/>
                </a:lnTo>
                <a:lnTo>
                  <a:pt x="1044" y="1070"/>
                </a:lnTo>
                <a:lnTo>
                  <a:pt x="1045" y="1075"/>
                </a:lnTo>
                <a:lnTo>
                  <a:pt x="1046" y="1087"/>
                </a:lnTo>
                <a:lnTo>
                  <a:pt x="1048" y="1106"/>
                </a:lnTo>
                <a:lnTo>
                  <a:pt x="1048" y="1106"/>
                </a:lnTo>
                <a:lnTo>
                  <a:pt x="1045" y="1117"/>
                </a:lnTo>
                <a:lnTo>
                  <a:pt x="1040" y="1141"/>
                </a:lnTo>
                <a:lnTo>
                  <a:pt x="1038" y="1155"/>
                </a:lnTo>
                <a:lnTo>
                  <a:pt x="1035" y="1171"/>
                </a:lnTo>
                <a:lnTo>
                  <a:pt x="1034" y="1187"/>
                </a:lnTo>
                <a:lnTo>
                  <a:pt x="1034" y="1203"/>
                </a:lnTo>
                <a:lnTo>
                  <a:pt x="1034" y="1203"/>
                </a:lnTo>
                <a:lnTo>
                  <a:pt x="1038" y="1231"/>
                </a:lnTo>
                <a:lnTo>
                  <a:pt x="1040" y="1252"/>
                </a:lnTo>
                <a:lnTo>
                  <a:pt x="1043" y="1268"/>
                </a:lnTo>
                <a:lnTo>
                  <a:pt x="1043" y="1280"/>
                </a:lnTo>
                <a:lnTo>
                  <a:pt x="1043" y="1280"/>
                </a:lnTo>
                <a:lnTo>
                  <a:pt x="1044" y="1301"/>
                </a:lnTo>
                <a:lnTo>
                  <a:pt x="1044" y="1310"/>
                </a:lnTo>
                <a:lnTo>
                  <a:pt x="1044" y="1310"/>
                </a:lnTo>
                <a:lnTo>
                  <a:pt x="1044" y="1311"/>
                </a:lnTo>
                <a:lnTo>
                  <a:pt x="1042" y="1314"/>
                </a:lnTo>
                <a:lnTo>
                  <a:pt x="1039" y="1321"/>
                </a:lnTo>
                <a:lnTo>
                  <a:pt x="1037" y="1331"/>
                </a:lnTo>
                <a:lnTo>
                  <a:pt x="1037" y="1331"/>
                </a:lnTo>
                <a:lnTo>
                  <a:pt x="1035" y="1350"/>
                </a:lnTo>
                <a:lnTo>
                  <a:pt x="1033" y="1369"/>
                </a:lnTo>
                <a:lnTo>
                  <a:pt x="1033" y="1369"/>
                </a:lnTo>
                <a:lnTo>
                  <a:pt x="1032" y="1384"/>
                </a:lnTo>
                <a:lnTo>
                  <a:pt x="1028" y="1394"/>
                </a:lnTo>
                <a:lnTo>
                  <a:pt x="1027" y="1407"/>
                </a:lnTo>
                <a:lnTo>
                  <a:pt x="1027" y="1425"/>
                </a:lnTo>
                <a:lnTo>
                  <a:pt x="1027" y="1425"/>
                </a:lnTo>
                <a:lnTo>
                  <a:pt x="1029" y="1448"/>
                </a:lnTo>
                <a:lnTo>
                  <a:pt x="1031" y="1458"/>
                </a:lnTo>
                <a:lnTo>
                  <a:pt x="1033" y="1466"/>
                </a:lnTo>
                <a:lnTo>
                  <a:pt x="1037" y="1475"/>
                </a:lnTo>
                <a:lnTo>
                  <a:pt x="1040" y="1484"/>
                </a:lnTo>
                <a:lnTo>
                  <a:pt x="1045" y="1490"/>
                </a:lnTo>
                <a:lnTo>
                  <a:pt x="1051" y="1497"/>
                </a:lnTo>
                <a:lnTo>
                  <a:pt x="1051" y="1497"/>
                </a:lnTo>
                <a:lnTo>
                  <a:pt x="1065" y="1508"/>
                </a:lnTo>
                <a:lnTo>
                  <a:pt x="1071" y="1511"/>
                </a:lnTo>
                <a:lnTo>
                  <a:pt x="1077" y="1514"/>
                </a:lnTo>
                <a:lnTo>
                  <a:pt x="1079" y="1514"/>
                </a:lnTo>
                <a:lnTo>
                  <a:pt x="1083" y="1514"/>
                </a:lnTo>
                <a:lnTo>
                  <a:pt x="1089" y="1510"/>
                </a:lnTo>
                <a:lnTo>
                  <a:pt x="1096" y="1502"/>
                </a:lnTo>
                <a:lnTo>
                  <a:pt x="1105" y="1491"/>
                </a:lnTo>
                <a:lnTo>
                  <a:pt x="1105" y="1491"/>
                </a:lnTo>
                <a:lnTo>
                  <a:pt x="1108" y="1484"/>
                </a:lnTo>
                <a:lnTo>
                  <a:pt x="1111" y="1476"/>
                </a:lnTo>
                <a:lnTo>
                  <a:pt x="1115" y="1464"/>
                </a:lnTo>
                <a:lnTo>
                  <a:pt x="1115" y="1452"/>
                </a:lnTo>
                <a:lnTo>
                  <a:pt x="1113" y="1441"/>
                </a:lnTo>
                <a:lnTo>
                  <a:pt x="1108" y="1421"/>
                </a:lnTo>
                <a:lnTo>
                  <a:pt x="1106" y="1412"/>
                </a:lnTo>
                <a:lnTo>
                  <a:pt x="1106" y="1402"/>
                </a:lnTo>
                <a:lnTo>
                  <a:pt x="1106" y="1402"/>
                </a:lnTo>
                <a:lnTo>
                  <a:pt x="1105" y="1381"/>
                </a:lnTo>
                <a:lnTo>
                  <a:pt x="1107" y="1346"/>
                </a:lnTo>
                <a:lnTo>
                  <a:pt x="1107" y="1346"/>
                </a:lnTo>
                <a:lnTo>
                  <a:pt x="1108" y="1307"/>
                </a:lnTo>
                <a:lnTo>
                  <a:pt x="1107" y="1291"/>
                </a:lnTo>
                <a:lnTo>
                  <a:pt x="1107" y="1291"/>
                </a:lnTo>
                <a:lnTo>
                  <a:pt x="1104" y="1272"/>
                </a:lnTo>
                <a:lnTo>
                  <a:pt x="1102" y="1259"/>
                </a:lnTo>
                <a:lnTo>
                  <a:pt x="1102" y="1250"/>
                </a:lnTo>
                <a:lnTo>
                  <a:pt x="1105" y="1241"/>
                </a:lnTo>
                <a:lnTo>
                  <a:pt x="1105" y="1241"/>
                </a:lnTo>
                <a:lnTo>
                  <a:pt x="1107" y="1231"/>
                </a:lnTo>
                <a:lnTo>
                  <a:pt x="1113" y="1217"/>
                </a:lnTo>
                <a:lnTo>
                  <a:pt x="1128" y="1183"/>
                </a:lnTo>
                <a:lnTo>
                  <a:pt x="1150" y="1138"/>
                </a:lnTo>
                <a:lnTo>
                  <a:pt x="1150" y="1138"/>
                </a:lnTo>
                <a:lnTo>
                  <a:pt x="1166" y="1080"/>
                </a:lnTo>
                <a:lnTo>
                  <a:pt x="1166" y="1080"/>
                </a:lnTo>
                <a:lnTo>
                  <a:pt x="1175" y="1113"/>
                </a:lnTo>
                <a:lnTo>
                  <a:pt x="1187" y="1150"/>
                </a:lnTo>
                <a:lnTo>
                  <a:pt x="1187" y="1150"/>
                </a:lnTo>
                <a:lnTo>
                  <a:pt x="1187" y="1171"/>
                </a:lnTo>
                <a:lnTo>
                  <a:pt x="1186" y="1210"/>
                </a:lnTo>
                <a:lnTo>
                  <a:pt x="1185" y="1254"/>
                </a:lnTo>
                <a:lnTo>
                  <a:pt x="1184" y="1286"/>
                </a:lnTo>
                <a:lnTo>
                  <a:pt x="1184" y="1286"/>
                </a:lnTo>
                <a:lnTo>
                  <a:pt x="1183" y="1308"/>
                </a:lnTo>
                <a:lnTo>
                  <a:pt x="1181" y="1325"/>
                </a:lnTo>
                <a:lnTo>
                  <a:pt x="1181" y="1342"/>
                </a:lnTo>
                <a:lnTo>
                  <a:pt x="1180" y="1357"/>
                </a:lnTo>
                <a:lnTo>
                  <a:pt x="1180" y="1357"/>
                </a:lnTo>
                <a:lnTo>
                  <a:pt x="1164" y="1448"/>
                </a:lnTo>
                <a:lnTo>
                  <a:pt x="1164" y="1448"/>
                </a:lnTo>
                <a:lnTo>
                  <a:pt x="1162" y="1449"/>
                </a:lnTo>
                <a:lnTo>
                  <a:pt x="1158" y="1451"/>
                </a:lnTo>
                <a:lnTo>
                  <a:pt x="1156" y="1452"/>
                </a:lnTo>
                <a:lnTo>
                  <a:pt x="1153" y="1454"/>
                </a:lnTo>
                <a:lnTo>
                  <a:pt x="1151" y="1459"/>
                </a:lnTo>
                <a:lnTo>
                  <a:pt x="1149" y="1465"/>
                </a:lnTo>
                <a:lnTo>
                  <a:pt x="1149" y="1473"/>
                </a:lnTo>
                <a:lnTo>
                  <a:pt x="1149" y="1473"/>
                </a:lnTo>
                <a:lnTo>
                  <a:pt x="1149" y="1494"/>
                </a:lnTo>
                <a:lnTo>
                  <a:pt x="1149" y="1507"/>
                </a:lnTo>
                <a:lnTo>
                  <a:pt x="1149" y="1507"/>
                </a:lnTo>
                <a:lnTo>
                  <a:pt x="1147" y="1514"/>
                </a:lnTo>
                <a:lnTo>
                  <a:pt x="1149" y="1520"/>
                </a:lnTo>
                <a:lnTo>
                  <a:pt x="1152" y="1537"/>
                </a:lnTo>
                <a:lnTo>
                  <a:pt x="1152" y="1537"/>
                </a:lnTo>
                <a:lnTo>
                  <a:pt x="1155" y="1548"/>
                </a:lnTo>
                <a:lnTo>
                  <a:pt x="1156" y="1553"/>
                </a:lnTo>
                <a:lnTo>
                  <a:pt x="1160" y="1559"/>
                </a:lnTo>
                <a:lnTo>
                  <a:pt x="1163" y="1564"/>
                </a:lnTo>
                <a:lnTo>
                  <a:pt x="1169" y="1567"/>
                </a:lnTo>
                <a:lnTo>
                  <a:pt x="1175" y="1570"/>
                </a:lnTo>
                <a:lnTo>
                  <a:pt x="1185" y="1571"/>
                </a:lnTo>
                <a:lnTo>
                  <a:pt x="1185" y="1571"/>
                </a:lnTo>
                <a:lnTo>
                  <a:pt x="1194" y="1570"/>
                </a:lnTo>
                <a:lnTo>
                  <a:pt x="1202" y="1569"/>
                </a:lnTo>
                <a:lnTo>
                  <a:pt x="1208" y="1566"/>
                </a:lnTo>
                <a:lnTo>
                  <a:pt x="1214" y="1564"/>
                </a:lnTo>
                <a:lnTo>
                  <a:pt x="1219" y="1561"/>
                </a:lnTo>
                <a:lnTo>
                  <a:pt x="1223" y="1559"/>
                </a:lnTo>
                <a:lnTo>
                  <a:pt x="1225" y="1556"/>
                </a:lnTo>
                <a:lnTo>
                  <a:pt x="1226" y="1554"/>
                </a:lnTo>
                <a:lnTo>
                  <a:pt x="1226" y="1554"/>
                </a:lnTo>
                <a:lnTo>
                  <a:pt x="1228" y="1549"/>
                </a:lnTo>
                <a:lnTo>
                  <a:pt x="1230" y="1544"/>
                </a:lnTo>
                <a:lnTo>
                  <a:pt x="1234" y="1539"/>
                </a:lnTo>
                <a:lnTo>
                  <a:pt x="1235" y="1536"/>
                </a:lnTo>
                <a:lnTo>
                  <a:pt x="1235" y="1536"/>
                </a:lnTo>
                <a:lnTo>
                  <a:pt x="1235" y="1533"/>
                </a:lnTo>
                <a:lnTo>
                  <a:pt x="1235" y="1532"/>
                </a:lnTo>
                <a:lnTo>
                  <a:pt x="1236" y="1510"/>
                </a:lnTo>
                <a:lnTo>
                  <a:pt x="1236" y="1510"/>
                </a:lnTo>
                <a:lnTo>
                  <a:pt x="1236" y="1470"/>
                </a:lnTo>
                <a:lnTo>
                  <a:pt x="1236" y="1457"/>
                </a:lnTo>
                <a:lnTo>
                  <a:pt x="1235" y="1447"/>
                </a:lnTo>
                <a:lnTo>
                  <a:pt x="1235" y="1447"/>
                </a:lnTo>
                <a:lnTo>
                  <a:pt x="1231" y="1441"/>
                </a:lnTo>
                <a:lnTo>
                  <a:pt x="1226" y="1435"/>
                </a:lnTo>
                <a:lnTo>
                  <a:pt x="1223" y="1429"/>
                </a:lnTo>
                <a:lnTo>
                  <a:pt x="1222" y="1420"/>
                </a:lnTo>
                <a:lnTo>
                  <a:pt x="1222" y="1420"/>
                </a:lnTo>
                <a:lnTo>
                  <a:pt x="1222" y="1414"/>
                </a:lnTo>
                <a:lnTo>
                  <a:pt x="1224" y="1402"/>
                </a:lnTo>
                <a:lnTo>
                  <a:pt x="1231" y="1369"/>
                </a:lnTo>
                <a:lnTo>
                  <a:pt x="1253" y="1289"/>
                </a:lnTo>
                <a:lnTo>
                  <a:pt x="1253" y="1289"/>
                </a:lnTo>
                <a:lnTo>
                  <a:pt x="1256" y="1279"/>
                </a:lnTo>
                <a:lnTo>
                  <a:pt x="1257" y="1267"/>
                </a:lnTo>
                <a:lnTo>
                  <a:pt x="1260" y="1237"/>
                </a:lnTo>
                <a:lnTo>
                  <a:pt x="1263" y="1203"/>
                </a:lnTo>
                <a:lnTo>
                  <a:pt x="1264" y="1169"/>
                </a:lnTo>
                <a:lnTo>
                  <a:pt x="1265" y="1108"/>
                </a:lnTo>
                <a:lnTo>
                  <a:pt x="1267" y="1082"/>
                </a:lnTo>
                <a:lnTo>
                  <a:pt x="1267" y="1082"/>
                </a:lnTo>
                <a:lnTo>
                  <a:pt x="1302" y="1075"/>
                </a:lnTo>
                <a:lnTo>
                  <a:pt x="1330" y="1069"/>
                </a:lnTo>
                <a:lnTo>
                  <a:pt x="1342" y="1068"/>
                </a:lnTo>
                <a:lnTo>
                  <a:pt x="1352" y="1066"/>
                </a:lnTo>
                <a:lnTo>
                  <a:pt x="1352" y="1066"/>
                </a:lnTo>
                <a:lnTo>
                  <a:pt x="1372" y="1068"/>
                </a:lnTo>
                <a:lnTo>
                  <a:pt x="1375" y="1068"/>
                </a:lnTo>
                <a:lnTo>
                  <a:pt x="1377" y="1066"/>
                </a:lnTo>
                <a:lnTo>
                  <a:pt x="1380" y="1064"/>
                </a:lnTo>
                <a:lnTo>
                  <a:pt x="1381" y="1060"/>
                </a:lnTo>
                <a:lnTo>
                  <a:pt x="1381" y="1060"/>
                </a:lnTo>
                <a:lnTo>
                  <a:pt x="1381" y="1055"/>
                </a:lnTo>
                <a:lnTo>
                  <a:pt x="1381" y="1048"/>
                </a:lnTo>
                <a:lnTo>
                  <a:pt x="1380" y="1027"/>
                </a:lnTo>
                <a:lnTo>
                  <a:pt x="1370" y="950"/>
                </a:lnTo>
                <a:lnTo>
                  <a:pt x="1370" y="950"/>
                </a:lnTo>
                <a:lnTo>
                  <a:pt x="1368" y="924"/>
                </a:lnTo>
                <a:lnTo>
                  <a:pt x="1365" y="901"/>
                </a:lnTo>
                <a:lnTo>
                  <a:pt x="1364" y="857"/>
                </a:lnTo>
                <a:lnTo>
                  <a:pt x="1363" y="836"/>
                </a:lnTo>
                <a:lnTo>
                  <a:pt x="1361" y="818"/>
                </a:lnTo>
                <a:lnTo>
                  <a:pt x="1358" y="800"/>
                </a:lnTo>
                <a:lnTo>
                  <a:pt x="1354" y="783"/>
                </a:lnTo>
                <a:lnTo>
                  <a:pt x="1354" y="783"/>
                </a:lnTo>
                <a:lnTo>
                  <a:pt x="1333" y="721"/>
                </a:lnTo>
                <a:lnTo>
                  <a:pt x="1324" y="691"/>
                </a:lnTo>
                <a:lnTo>
                  <a:pt x="1324" y="691"/>
                </a:lnTo>
                <a:lnTo>
                  <a:pt x="1325" y="691"/>
                </a:lnTo>
                <a:lnTo>
                  <a:pt x="1330" y="691"/>
                </a:lnTo>
                <a:lnTo>
                  <a:pt x="1346" y="689"/>
                </a:lnTo>
                <a:lnTo>
                  <a:pt x="1354" y="688"/>
                </a:lnTo>
                <a:lnTo>
                  <a:pt x="1360" y="686"/>
                </a:lnTo>
                <a:lnTo>
                  <a:pt x="1364" y="684"/>
                </a:lnTo>
                <a:lnTo>
                  <a:pt x="1365" y="682"/>
                </a:lnTo>
                <a:lnTo>
                  <a:pt x="1366" y="680"/>
                </a:lnTo>
                <a:lnTo>
                  <a:pt x="1368" y="676"/>
                </a:lnTo>
                <a:lnTo>
                  <a:pt x="1368" y="676"/>
                </a:lnTo>
                <a:lnTo>
                  <a:pt x="1365" y="658"/>
                </a:lnTo>
                <a:lnTo>
                  <a:pt x="1360" y="637"/>
                </a:lnTo>
                <a:lnTo>
                  <a:pt x="1354" y="611"/>
                </a:lnTo>
                <a:lnTo>
                  <a:pt x="1354" y="611"/>
                </a:lnTo>
                <a:lnTo>
                  <a:pt x="1370" y="648"/>
                </a:lnTo>
                <a:lnTo>
                  <a:pt x="1381" y="676"/>
                </a:lnTo>
                <a:lnTo>
                  <a:pt x="1386" y="688"/>
                </a:lnTo>
                <a:lnTo>
                  <a:pt x="1388" y="697"/>
                </a:lnTo>
                <a:lnTo>
                  <a:pt x="1388" y="697"/>
                </a:lnTo>
                <a:lnTo>
                  <a:pt x="1393" y="715"/>
                </a:lnTo>
                <a:lnTo>
                  <a:pt x="1402" y="740"/>
                </a:lnTo>
                <a:lnTo>
                  <a:pt x="1414" y="778"/>
                </a:lnTo>
                <a:lnTo>
                  <a:pt x="1414" y="778"/>
                </a:lnTo>
                <a:lnTo>
                  <a:pt x="1416" y="794"/>
                </a:lnTo>
                <a:lnTo>
                  <a:pt x="1419" y="804"/>
                </a:lnTo>
                <a:lnTo>
                  <a:pt x="1419" y="804"/>
                </a:lnTo>
                <a:lnTo>
                  <a:pt x="1417" y="823"/>
                </a:lnTo>
                <a:lnTo>
                  <a:pt x="1416" y="840"/>
                </a:lnTo>
                <a:lnTo>
                  <a:pt x="1414" y="857"/>
                </a:lnTo>
                <a:lnTo>
                  <a:pt x="1414" y="857"/>
                </a:lnTo>
                <a:lnTo>
                  <a:pt x="1411" y="869"/>
                </a:lnTo>
                <a:lnTo>
                  <a:pt x="1411" y="874"/>
                </a:lnTo>
                <a:lnTo>
                  <a:pt x="1411" y="878"/>
                </a:lnTo>
                <a:lnTo>
                  <a:pt x="1410" y="886"/>
                </a:lnTo>
                <a:lnTo>
                  <a:pt x="1410" y="886"/>
                </a:lnTo>
                <a:lnTo>
                  <a:pt x="1408" y="899"/>
                </a:lnTo>
                <a:lnTo>
                  <a:pt x="1406" y="906"/>
                </a:lnTo>
                <a:lnTo>
                  <a:pt x="1408" y="912"/>
                </a:lnTo>
                <a:lnTo>
                  <a:pt x="1409" y="913"/>
                </a:lnTo>
                <a:lnTo>
                  <a:pt x="1410" y="913"/>
                </a:lnTo>
                <a:lnTo>
                  <a:pt x="1410" y="913"/>
                </a:lnTo>
                <a:lnTo>
                  <a:pt x="1411" y="912"/>
                </a:lnTo>
                <a:lnTo>
                  <a:pt x="1415" y="907"/>
                </a:lnTo>
                <a:lnTo>
                  <a:pt x="1421" y="894"/>
                </a:lnTo>
                <a:lnTo>
                  <a:pt x="1427" y="881"/>
                </a:lnTo>
                <a:lnTo>
                  <a:pt x="1430" y="879"/>
                </a:lnTo>
                <a:lnTo>
                  <a:pt x="1431" y="879"/>
                </a:lnTo>
                <a:lnTo>
                  <a:pt x="1432" y="879"/>
                </a:lnTo>
                <a:lnTo>
                  <a:pt x="1432" y="879"/>
                </a:lnTo>
                <a:lnTo>
                  <a:pt x="1433" y="886"/>
                </a:lnTo>
                <a:lnTo>
                  <a:pt x="1434" y="896"/>
                </a:lnTo>
                <a:lnTo>
                  <a:pt x="1436" y="911"/>
                </a:lnTo>
                <a:lnTo>
                  <a:pt x="1436" y="911"/>
                </a:lnTo>
                <a:lnTo>
                  <a:pt x="1433" y="914"/>
                </a:lnTo>
                <a:lnTo>
                  <a:pt x="1430" y="920"/>
                </a:lnTo>
                <a:lnTo>
                  <a:pt x="1423" y="925"/>
                </a:lnTo>
                <a:lnTo>
                  <a:pt x="1419" y="930"/>
                </a:lnTo>
                <a:lnTo>
                  <a:pt x="1419" y="930"/>
                </a:lnTo>
                <a:lnTo>
                  <a:pt x="1413" y="933"/>
                </a:lnTo>
                <a:lnTo>
                  <a:pt x="1405" y="934"/>
                </a:lnTo>
                <a:lnTo>
                  <a:pt x="1399" y="934"/>
                </a:lnTo>
                <a:lnTo>
                  <a:pt x="1398" y="935"/>
                </a:lnTo>
                <a:lnTo>
                  <a:pt x="1398" y="935"/>
                </a:lnTo>
                <a:lnTo>
                  <a:pt x="1398" y="935"/>
                </a:lnTo>
                <a:lnTo>
                  <a:pt x="1400" y="942"/>
                </a:lnTo>
                <a:lnTo>
                  <a:pt x="1403" y="947"/>
                </a:lnTo>
                <a:lnTo>
                  <a:pt x="1403" y="947"/>
                </a:lnTo>
                <a:lnTo>
                  <a:pt x="1402" y="948"/>
                </a:lnTo>
                <a:lnTo>
                  <a:pt x="1400" y="952"/>
                </a:lnTo>
                <a:lnTo>
                  <a:pt x="1399" y="954"/>
                </a:lnTo>
                <a:lnTo>
                  <a:pt x="1400" y="956"/>
                </a:lnTo>
                <a:lnTo>
                  <a:pt x="1402" y="958"/>
                </a:lnTo>
                <a:lnTo>
                  <a:pt x="1404" y="959"/>
                </a:lnTo>
                <a:lnTo>
                  <a:pt x="1404" y="959"/>
                </a:lnTo>
                <a:lnTo>
                  <a:pt x="1406" y="961"/>
                </a:lnTo>
                <a:lnTo>
                  <a:pt x="1410" y="959"/>
                </a:lnTo>
                <a:lnTo>
                  <a:pt x="1419" y="954"/>
                </a:lnTo>
                <a:lnTo>
                  <a:pt x="1431" y="947"/>
                </a:lnTo>
                <a:lnTo>
                  <a:pt x="1448" y="937"/>
                </a:lnTo>
                <a:lnTo>
                  <a:pt x="1448" y="937"/>
                </a:lnTo>
                <a:lnTo>
                  <a:pt x="1453" y="935"/>
                </a:lnTo>
                <a:lnTo>
                  <a:pt x="1456" y="931"/>
                </a:lnTo>
                <a:lnTo>
                  <a:pt x="1460" y="926"/>
                </a:lnTo>
                <a:lnTo>
                  <a:pt x="1464" y="922"/>
                </a:lnTo>
                <a:lnTo>
                  <a:pt x="1468" y="908"/>
                </a:lnTo>
                <a:lnTo>
                  <a:pt x="1471" y="895"/>
                </a:lnTo>
                <a:lnTo>
                  <a:pt x="1473" y="880"/>
                </a:lnTo>
                <a:lnTo>
                  <a:pt x="1475" y="866"/>
                </a:lnTo>
                <a:lnTo>
                  <a:pt x="1475" y="843"/>
                </a:lnTo>
                <a:lnTo>
                  <a:pt x="1472" y="794"/>
                </a:lnTo>
                <a:lnTo>
                  <a:pt x="1472" y="794"/>
                </a:lnTo>
                <a:lnTo>
                  <a:pt x="1472" y="795"/>
                </a:lnTo>
                <a:lnTo>
                  <a:pt x="1473" y="795"/>
                </a:lnTo>
                <a:lnTo>
                  <a:pt x="1473" y="793"/>
                </a:lnTo>
                <a:lnTo>
                  <a:pt x="1473" y="783"/>
                </a:lnTo>
                <a:lnTo>
                  <a:pt x="1473" y="783"/>
                </a:lnTo>
                <a:lnTo>
                  <a:pt x="1471" y="756"/>
                </a:lnTo>
                <a:lnTo>
                  <a:pt x="1468" y="712"/>
                </a:lnTo>
                <a:lnTo>
                  <a:pt x="1464" y="665"/>
                </a:lnTo>
                <a:lnTo>
                  <a:pt x="1461" y="644"/>
                </a:lnTo>
                <a:lnTo>
                  <a:pt x="1459" y="629"/>
                </a:lnTo>
                <a:lnTo>
                  <a:pt x="1459" y="629"/>
                </a:lnTo>
                <a:lnTo>
                  <a:pt x="1450" y="590"/>
                </a:lnTo>
                <a:lnTo>
                  <a:pt x="1441" y="537"/>
                </a:lnTo>
                <a:lnTo>
                  <a:pt x="1432" y="485"/>
                </a:lnTo>
                <a:lnTo>
                  <a:pt x="1430" y="464"/>
                </a:lnTo>
                <a:lnTo>
                  <a:pt x="1428" y="450"/>
                </a:lnTo>
                <a:lnTo>
                  <a:pt x="1428" y="450"/>
                </a:lnTo>
                <a:lnTo>
                  <a:pt x="1426" y="436"/>
                </a:lnTo>
                <a:lnTo>
                  <a:pt x="1422" y="418"/>
                </a:lnTo>
                <a:lnTo>
                  <a:pt x="1410" y="378"/>
                </a:lnTo>
                <a:lnTo>
                  <a:pt x="1398" y="341"/>
                </a:lnTo>
                <a:lnTo>
                  <a:pt x="1393" y="324"/>
                </a:lnTo>
                <a:lnTo>
                  <a:pt x="1393" y="324"/>
                </a:lnTo>
                <a:lnTo>
                  <a:pt x="1393" y="321"/>
                </a:lnTo>
                <a:lnTo>
                  <a:pt x="1393" y="315"/>
                </a:lnTo>
                <a:lnTo>
                  <a:pt x="1393" y="311"/>
                </a:lnTo>
                <a:lnTo>
                  <a:pt x="1391" y="307"/>
                </a:lnTo>
                <a:lnTo>
                  <a:pt x="1387" y="304"/>
                </a:lnTo>
                <a:lnTo>
                  <a:pt x="1381" y="301"/>
                </a:lnTo>
                <a:lnTo>
                  <a:pt x="1381" y="301"/>
                </a:lnTo>
                <a:lnTo>
                  <a:pt x="1372" y="298"/>
                </a:lnTo>
                <a:lnTo>
                  <a:pt x="1361" y="292"/>
                </a:lnTo>
                <a:lnTo>
                  <a:pt x="1340" y="279"/>
                </a:lnTo>
                <a:lnTo>
                  <a:pt x="1320" y="267"/>
                </a:lnTo>
                <a:lnTo>
                  <a:pt x="1312" y="262"/>
                </a:lnTo>
                <a:lnTo>
                  <a:pt x="1312" y="262"/>
                </a:lnTo>
                <a:lnTo>
                  <a:pt x="1307" y="260"/>
                </a:lnTo>
                <a:lnTo>
                  <a:pt x="1299" y="255"/>
                </a:lnTo>
                <a:lnTo>
                  <a:pt x="1286" y="244"/>
                </a:lnTo>
                <a:lnTo>
                  <a:pt x="1286" y="244"/>
                </a:lnTo>
                <a:lnTo>
                  <a:pt x="1281" y="238"/>
                </a:lnTo>
                <a:lnTo>
                  <a:pt x="1276" y="230"/>
                </a:lnTo>
                <a:lnTo>
                  <a:pt x="1273" y="222"/>
                </a:lnTo>
                <a:lnTo>
                  <a:pt x="1270" y="219"/>
                </a:lnTo>
                <a:lnTo>
                  <a:pt x="1270" y="219"/>
                </a:lnTo>
                <a:lnTo>
                  <a:pt x="1268" y="216"/>
                </a:lnTo>
                <a:lnTo>
                  <a:pt x="1265" y="214"/>
                </a:lnTo>
                <a:lnTo>
                  <a:pt x="1263" y="210"/>
                </a:lnTo>
                <a:lnTo>
                  <a:pt x="1263" y="206"/>
                </a:lnTo>
                <a:lnTo>
                  <a:pt x="1263" y="206"/>
                </a:lnTo>
                <a:lnTo>
                  <a:pt x="1260" y="191"/>
                </a:lnTo>
                <a:lnTo>
                  <a:pt x="1259" y="179"/>
                </a:lnTo>
                <a:lnTo>
                  <a:pt x="1278" y="172"/>
                </a:lnTo>
                <a:lnTo>
                  <a:pt x="1276" y="153"/>
                </a:lnTo>
                <a:lnTo>
                  <a:pt x="1287" y="148"/>
                </a:lnTo>
                <a:lnTo>
                  <a:pt x="1287" y="148"/>
                </a:lnTo>
                <a:lnTo>
                  <a:pt x="1286" y="148"/>
                </a:lnTo>
                <a:lnTo>
                  <a:pt x="1286" y="149"/>
                </a:lnTo>
                <a:lnTo>
                  <a:pt x="1286" y="148"/>
                </a:lnTo>
                <a:lnTo>
                  <a:pt x="1284" y="143"/>
                </a:lnTo>
                <a:lnTo>
                  <a:pt x="1280" y="130"/>
                </a:lnTo>
                <a:lnTo>
                  <a:pt x="1280" y="130"/>
                </a:lnTo>
                <a:lnTo>
                  <a:pt x="1274" y="109"/>
                </a:lnTo>
                <a:lnTo>
                  <a:pt x="1268" y="89"/>
                </a:lnTo>
                <a:lnTo>
                  <a:pt x="1263" y="78"/>
                </a:lnTo>
                <a:lnTo>
                  <a:pt x="1257" y="67"/>
                </a:lnTo>
                <a:lnTo>
                  <a:pt x="1250" y="57"/>
                </a:lnTo>
                <a:lnTo>
                  <a:pt x="1242" y="47"/>
                </a:lnTo>
                <a:lnTo>
                  <a:pt x="1242" y="47"/>
                </a:lnTo>
                <a:lnTo>
                  <a:pt x="1225" y="30"/>
                </a:lnTo>
                <a:lnTo>
                  <a:pt x="1212" y="19"/>
                </a:lnTo>
                <a:lnTo>
                  <a:pt x="1200" y="11"/>
                </a:lnTo>
                <a:lnTo>
                  <a:pt x="1186" y="5"/>
                </a:lnTo>
                <a:lnTo>
                  <a:pt x="1186" y="5"/>
                </a:lnTo>
                <a:lnTo>
                  <a:pt x="1178" y="2"/>
                </a:lnTo>
                <a:lnTo>
                  <a:pt x="1170" y="1"/>
                </a:lnTo>
                <a:lnTo>
                  <a:pt x="1155" y="0"/>
                </a:lnTo>
                <a:lnTo>
                  <a:pt x="1142" y="0"/>
                </a:lnTo>
                <a:lnTo>
                  <a:pt x="1138" y="1"/>
                </a:lnTo>
                <a:lnTo>
                  <a:pt x="1138" y="1"/>
                </a:lnTo>
                <a:lnTo>
                  <a:pt x="1132" y="2"/>
                </a:lnTo>
                <a:lnTo>
                  <a:pt x="1117" y="5"/>
                </a:lnTo>
                <a:lnTo>
                  <a:pt x="1108" y="7"/>
                </a:lnTo>
                <a:lnTo>
                  <a:pt x="1100" y="11"/>
                </a:lnTo>
                <a:lnTo>
                  <a:pt x="1093" y="16"/>
                </a:lnTo>
                <a:lnTo>
                  <a:pt x="1087" y="20"/>
                </a:lnTo>
                <a:lnTo>
                  <a:pt x="1087" y="20"/>
                </a:lnTo>
                <a:lnTo>
                  <a:pt x="1083" y="26"/>
                </a:lnTo>
                <a:lnTo>
                  <a:pt x="1078" y="35"/>
                </a:lnTo>
                <a:lnTo>
                  <a:pt x="1068" y="53"/>
                </a:lnTo>
                <a:lnTo>
                  <a:pt x="1061" y="73"/>
                </a:lnTo>
                <a:lnTo>
                  <a:pt x="1055" y="89"/>
                </a:lnTo>
                <a:lnTo>
                  <a:pt x="1055" y="89"/>
                </a:lnTo>
                <a:lnTo>
                  <a:pt x="1054" y="95"/>
                </a:lnTo>
                <a:lnTo>
                  <a:pt x="1054" y="102"/>
                </a:lnTo>
                <a:lnTo>
                  <a:pt x="1055" y="115"/>
                </a:lnTo>
                <a:lnTo>
                  <a:pt x="1057" y="126"/>
                </a:lnTo>
                <a:lnTo>
                  <a:pt x="1060" y="130"/>
                </a:lnTo>
                <a:lnTo>
                  <a:pt x="1061" y="132"/>
                </a:lnTo>
                <a:lnTo>
                  <a:pt x="1061" y="132"/>
                </a:lnTo>
                <a:lnTo>
                  <a:pt x="1066" y="134"/>
                </a:lnTo>
                <a:lnTo>
                  <a:pt x="1068" y="135"/>
                </a:lnTo>
                <a:lnTo>
                  <a:pt x="1072" y="137"/>
                </a:lnTo>
                <a:lnTo>
                  <a:pt x="1076" y="144"/>
                </a:lnTo>
                <a:lnTo>
                  <a:pt x="1076" y="144"/>
                </a:lnTo>
                <a:lnTo>
                  <a:pt x="1079" y="148"/>
                </a:lnTo>
                <a:lnTo>
                  <a:pt x="1082" y="151"/>
                </a:lnTo>
                <a:lnTo>
                  <a:pt x="1087" y="155"/>
                </a:lnTo>
                <a:lnTo>
                  <a:pt x="1091" y="159"/>
                </a:lnTo>
                <a:lnTo>
                  <a:pt x="1094" y="161"/>
                </a:lnTo>
                <a:lnTo>
                  <a:pt x="1095" y="165"/>
                </a:lnTo>
                <a:lnTo>
                  <a:pt x="1095" y="165"/>
                </a:lnTo>
                <a:lnTo>
                  <a:pt x="1096" y="169"/>
                </a:lnTo>
                <a:lnTo>
                  <a:pt x="1099" y="174"/>
                </a:lnTo>
                <a:lnTo>
                  <a:pt x="1108" y="185"/>
                </a:lnTo>
                <a:lnTo>
                  <a:pt x="1125" y="202"/>
                </a:lnTo>
                <a:lnTo>
                  <a:pt x="1125" y="202"/>
                </a:lnTo>
                <a:lnTo>
                  <a:pt x="1140" y="214"/>
                </a:lnTo>
                <a:lnTo>
                  <a:pt x="1150" y="221"/>
                </a:lnTo>
                <a:lnTo>
                  <a:pt x="1150" y="221"/>
                </a:lnTo>
                <a:lnTo>
                  <a:pt x="1135" y="227"/>
                </a:lnTo>
                <a:lnTo>
                  <a:pt x="1117" y="233"/>
                </a:lnTo>
                <a:lnTo>
                  <a:pt x="1117" y="233"/>
                </a:lnTo>
                <a:lnTo>
                  <a:pt x="1078" y="238"/>
                </a:lnTo>
                <a:lnTo>
                  <a:pt x="1052" y="243"/>
                </a:lnTo>
                <a:lnTo>
                  <a:pt x="1043" y="245"/>
                </a:lnTo>
                <a:lnTo>
                  <a:pt x="1035" y="249"/>
                </a:lnTo>
                <a:lnTo>
                  <a:pt x="1035" y="249"/>
                </a:lnTo>
                <a:lnTo>
                  <a:pt x="1026" y="260"/>
                </a:lnTo>
                <a:lnTo>
                  <a:pt x="1012" y="276"/>
                </a:lnTo>
                <a:lnTo>
                  <a:pt x="999" y="294"/>
                </a:lnTo>
                <a:lnTo>
                  <a:pt x="987" y="314"/>
                </a:lnTo>
                <a:lnTo>
                  <a:pt x="987" y="314"/>
                </a:lnTo>
                <a:lnTo>
                  <a:pt x="978" y="334"/>
                </a:lnTo>
                <a:lnTo>
                  <a:pt x="962" y="376"/>
                </a:lnTo>
                <a:lnTo>
                  <a:pt x="921" y="487"/>
                </a:lnTo>
                <a:lnTo>
                  <a:pt x="858" y="658"/>
                </a:lnTo>
                <a:lnTo>
                  <a:pt x="858" y="658"/>
                </a:lnTo>
                <a:lnTo>
                  <a:pt x="853" y="672"/>
                </a:lnTo>
                <a:lnTo>
                  <a:pt x="847" y="686"/>
                </a:lnTo>
                <a:lnTo>
                  <a:pt x="842" y="697"/>
                </a:lnTo>
                <a:lnTo>
                  <a:pt x="840" y="704"/>
                </a:lnTo>
                <a:lnTo>
                  <a:pt x="840" y="704"/>
                </a:lnTo>
                <a:lnTo>
                  <a:pt x="838" y="722"/>
                </a:lnTo>
                <a:lnTo>
                  <a:pt x="837" y="737"/>
                </a:lnTo>
                <a:lnTo>
                  <a:pt x="837" y="737"/>
                </a:lnTo>
                <a:lnTo>
                  <a:pt x="838" y="739"/>
                </a:lnTo>
                <a:lnTo>
                  <a:pt x="837" y="743"/>
                </a:lnTo>
                <a:lnTo>
                  <a:pt x="836" y="748"/>
                </a:lnTo>
                <a:lnTo>
                  <a:pt x="831" y="754"/>
                </a:lnTo>
                <a:lnTo>
                  <a:pt x="831" y="754"/>
                </a:lnTo>
                <a:lnTo>
                  <a:pt x="826" y="759"/>
                </a:lnTo>
                <a:lnTo>
                  <a:pt x="821" y="762"/>
                </a:lnTo>
                <a:lnTo>
                  <a:pt x="815" y="767"/>
                </a:lnTo>
                <a:lnTo>
                  <a:pt x="807" y="776"/>
                </a:lnTo>
                <a:lnTo>
                  <a:pt x="807" y="776"/>
                </a:lnTo>
                <a:lnTo>
                  <a:pt x="798" y="785"/>
                </a:lnTo>
                <a:lnTo>
                  <a:pt x="791" y="790"/>
                </a:lnTo>
                <a:lnTo>
                  <a:pt x="789" y="793"/>
                </a:lnTo>
                <a:lnTo>
                  <a:pt x="786" y="796"/>
                </a:lnTo>
                <a:lnTo>
                  <a:pt x="785" y="800"/>
                </a:lnTo>
                <a:lnTo>
                  <a:pt x="785" y="804"/>
                </a:lnTo>
                <a:lnTo>
                  <a:pt x="785" y="804"/>
                </a:lnTo>
                <a:lnTo>
                  <a:pt x="786" y="812"/>
                </a:lnTo>
                <a:lnTo>
                  <a:pt x="789" y="819"/>
                </a:lnTo>
                <a:lnTo>
                  <a:pt x="790" y="824"/>
                </a:lnTo>
                <a:lnTo>
                  <a:pt x="790" y="824"/>
                </a:lnTo>
                <a:lnTo>
                  <a:pt x="796" y="855"/>
                </a:lnTo>
                <a:lnTo>
                  <a:pt x="796" y="855"/>
                </a:lnTo>
                <a:lnTo>
                  <a:pt x="797" y="856"/>
                </a:lnTo>
                <a:lnTo>
                  <a:pt x="799" y="858"/>
                </a:lnTo>
                <a:lnTo>
                  <a:pt x="799" y="862"/>
                </a:lnTo>
                <a:lnTo>
                  <a:pt x="797" y="867"/>
                </a:lnTo>
                <a:lnTo>
                  <a:pt x="797" y="867"/>
                </a:lnTo>
                <a:lnTo>
                  <a:pt x="791" y="878"/>
                </a:lnTo>
                <a:lnTo>
                  <a:pt x="787" y="883"/>
                </a:lnTo>
                <a:lnTo>
                  <a:pt x="787" y="883"/>
                </a:lnTo>
                <a:lnTo>
                  <a:pt x="784" y="888"/>
                </a:lnTo>
                <a:lnTo>
                  <a:pt x="775" y="892"/>
                </a:lnTo>
                <a:lnTo>
                  <a:pt x="761" y="901"/>
                </a:lnTo>
                <a:lnTo>
                  <a:pt x="761" y="901"/>
                </a:lnTo>
                <a:lnTo>
                  <a:pt x="754" y="905"/>
                </a:lnTo>
                <a:lnTo>
                  <a:pt x="742" y="909"/>
                </a:lnTo>
                <a:lnTo>
                  <a:pt x="722" y="918"/>
                </a:lnTo>
                <a:lnTo>
                  <a:pt x="722" y="918"/>
                </a:lnTo>
                <a:lnTo>
                  <a:pt x="716" y="920"/>
                </a:lnTo>
                <a:lnTo>
                  <a:pt x="705" y="920"/>
                </a:lnTo>
                <a:lnTo>
                  <a:pt x="689" y="922"/>
                </a:lnTo>
                <a:lnTo>
                  <a:pt x="689" y="922"/>
                </a:lnTo>
                <a:lnTo>
                  <a:pt x="690" y="916"/>
                </a:lnTo>
                <a:lnTo>
                  <a:pt x="692" y="907"/>
                </a:lnTo>
                <a:lnTo>
                  <a:pt x="697" y="895"/>
                </a:lnTo>
                <a:lnTo>
                  <a:pt x="697" y="895"/>
                </a:lnTo>
                <a:lnTo>
                  <a:pt x="703" y="880"/>
                </a:lnTo>
                <a:lnTo>
                  <a:pt x="706" y="873"/>
                </a:lnTo>
                <a:lnTo>
                  <a:pt x="707" y="864"/>
                </a:lnTo>
                <a:lnTo>
                  <a:pt x="708" y="857"/>
                </a:lnTo>
                <a:lnTo>
                  <a:pt x="708" y="849"/>
                </a:lnTo>
                <a:lnTo>
                  <a:pt x="707" y="840"/>
                </a:lnTo>
                <a:lnTo>
                  <a:pt x="705" y="830"/>
                </a:lnTo>
                <a:lnTo>
                  <a:pt x="705" y="830"/>
                </a:lnTo>
                <a:lnTo>
                  <a:pt x="696" y="802"/>
                </a:lnTo>
                <a:lnTo>
                  <a:pt x="692" y="794"/>
                </a:lnTo>
                <a:lnTo>
                  <a:pt x="689" y="790"/>
                </a:lnTo>
                <a:lnTo>
                  <a:pt x="689" y="790"/>
                </a:lnTo>
                <a:lnTo>
                  <a:pt x="679" y="784"/>
                </a:lnTo>
                <a:lnTo>
                  <a:pt x="662" y="772"/>
                </a:lnTo>
                <a:lnTo>
                  <a:pt x="662" y="772"/>
                </a:lnTo>
                <a:lnTo>
                  <a:pt x="649" y="761"/>
                </a:lnTo>
                <a:lnTo>
                  <a:pt x="644" y="759"/>
                </a:lnTo>
                <a:lnTo>
                  <a:pt x="639" y="757"/>
                </a:lnTo>
                <a:lnTo>
                  <a:pt x="639" y="757"/>
                </a:lnTo>
                <a:lnTo>
                  <a:pt x="635" y="757"/>
                </a:lnTo>
                <a:lnTo>
                  <a:pt x="632" y="756"/>
                </a:lnTo>
                <a:lnTo>
                  <a:pt x="627" y="755"/>
                </a:lnTo>
                <a:lnTo>
                  <a:pt x="619" y="755"/>
                </a:lnTo>
                <a:lnTo>
                  <a:pt x="619" y="755"/>
                </a:lnTo>
                <a:lnTo>
                  <a:pt x="610" y="755"/>
                </a:lnTo>
                <a:lnTo>
                  <a:pt x="598" y="753"/>
                </a:lnTo>
                <a:lnTo>
                  <a:pt x="588" y="753"/>
                </a:lnTo>
                <a:lnTo>
                  <a:pt x="583" y="753"/>
                </a:lnTo>
                <a:lnTo>
                  <a:pt x="578" y="754"/>
                </a:lnTo>
                <a:lnTo>
                  <a:pt x="578" y="754"/>
                </a:lnTo>
                <a:lnTo>
                  <a:pt x="571" y="757"/>
                </a:lnTo>
                <a:lnTo>
                  <a:pt x="563" y="760"/>
                </a:lnTo>
                <a:lnTo>
                  <a:pt x="555" y="766"/>
                </a:lnTo>
                <a:lnTo>
                  <a:pt x="555" y="766"/>
                </a:lnTo>
                <a:lnTo>
                  <a:pt x="555" y="766"/>
                </a:lnTo>
                <a:lnTo>
                  <a:pt x="554" y="766"/>
                </a:lnTo>
                <a:lnTo>
                  <a:pt x="553" y="766"/>
                </a:lnTo>
                <a:lnTo>
                  <a:pt x="548" y="772"/>
                </a:lnTo>
                <a:lnTo>
                  <a:pt x="548" y="772"/>
                </a:lnTo>
                <a:lnTo>
                  <a:pt x="538" y="784"/>
                </a:lnTo>
                <a:lnTo>
                  <a:pt x="532" y="793"/>
                </a:lnTo>
                <a:lnTo>
                  <a:pt x="532" y="793"/>
                </a:lnTo>
                <a:lnTo>
                  <a:pt x="527" y="802"/>
                </a:lnTo>
                <a:lnTo>
                  <a:pt x="522" y="813"/>
                </a:lnTo>
                <a:lnTo>
                  <a:pt x="522" y="813"/>
                </a:lnTo>
                <a:lnTo>
                  <a:pt x="520" y="819"/>
                </a:lnTo>
                <a:lnTo>
                  <a:pt x="517" y="823"/>
                </a:lnTo>
                <a:lnTo>
                  <a:pt x="516" y="833"/>
                </a:lnTo>
                <a:lnTo>
                  <a:pt x="516" y="833"/>
                </a:lnTo>
                <a:lnTo>
                  <a:pt x="514" y="843"/>
                </a:lnTo>
                <a:lnTo>
                  <a:pt x="514" y="845"/>
                </a:lnTo>
                <a:lnTo>
                  <a:pt x="514" y="850"/>
                </a:lnTo>
                <a:lnTo>
                  <a:pt x="514" y="850"/>
                </a:lnTo>
                <a:lnTo>
                  <a:pt x="514" y="857"/>
                </a:lnTo>
                <a:lnTo>
                  <a:pt x="514" y="862"/>
                </a:lnTo>
                <a:lnTo>
                  <a:pt x="514" y="868"/>
                </a:lnTo>
                <a:lnTo>
                  <a:pt x="515" y="875"/>
                </a:lnTo>
                <a:lnTo>
                  <a:pt x="515" y="875"/>
                </a:lnTo>
                <a:lnTo>
                  <a:pt x="518" y="889"/>
                </a:lnTo>
                <a:lnTo>
                  <a:pt x="521" y="895"/>
                </a:lnTo>
                <a:lnTo>
                  <a:pt x="525" y="901"/>
                </a:lnTo>
                <a:lnTo>
                  <a:pt x="525" y="901"/>
                </a:lnTo>
                <a:lnTo>
                  <a:pt x="528" y="908"/>
                </a:lnTo>
                <a:lnTo>
                  <a:pt x="532" y="914"/>
                </a:lnTo>
                <a:lnTo>
                  <a:pt x="534" y="920"/>
                </a:lnTo>
                <a:lnTo>
                  <a:pt x="536" y="923"/>
                </a:lnTo>
                <a:lnTo>
                  <a:pt x="536" y="923"/>
                </a:lnTo>
                <a:lnTo>
                  <a:pt x="543" y="930"/>
                </a:lnTo>
                <a:lnTo>
                  <a:pt x="548" y="936"/>
                </a:lnTo>
                <a:lnTo>
                  <a:pt x="548" y="936"/>
                </a:lnTo>
                <a:lnTo>
                  <a:pt x="537" y="941"/>
                </a:lnTo>
                <a:lnTo>
                  <a:pt x="527" y="945"/>
                </a:lnTo>
                <a:lnTo>
                  <a:pt x="520" y="947"/>
                </a:lnTo>
                <a:lnTo>
                  <a:pt x="520" y="947"/>
                </a:lnTo>
                <a:lnTo>
                  <a:pt x="511" y="951"/>
                </a:lnTo>
                <a:lnTo>
                  <a:pt x="498" y="956"/>
                </a:lnTo>
                <a:lnTo>
                  <a:pt x="486" y="962"/>
                </a:lnTo>
                <a:lnTo>
                  <a:pt x="476" y="965"/>
                </a:lnTo>
                <a:lnTo>
                  <a:pt x="476" y="965"/>
                </a:lnTo>
                <a:lnTo>
                  <a:pt x="467" y="970"/>
                </a:lnTo>
                <a:lnTo>
                  <a:pt x="455" y="976"/>
                </a:lnTo>
                <a:lnTo>
                  <a:pt x="444" y="981"/>
                </a:lnTo>
                <a:lnTo>
                  <a:pt x="437" y="985"/>
                </a:lnTo>
                <a:lnTo>
                  <a:pt x="437" y="985"/>
                </a:lnTo>
                <a:lnTo>
                  <a:pt x="427" y="992"/>
                </a:lnTo>
                <a:lnTo>
                  <a:pt x="421" y="996"/>
                </a:lnTo>
                <a:lnTo>
                  <a:pt x="421" y="996"/>
                </a:lnTo>
                <a:lnTo>
                  <a:pt x="422" y="995"/>
                </a:lnTo>
                <a:lnTo>
                  <a:pt x="424" y="989"/>
                </a:lnTo>
                <a:lnTo>
                  <a:pt x="425" y="981"/>
                </a:lnTo>
                <a:lnTo>
                  <a:pt x="424" y="976"/>
                </a:lnTo>
                <a:lnTo>
                  <a:pt x="422" y="970"/>
                </a:lnTo>
                <a:lnTo>
                  <a:pt x="422" y="970"/>
                </a:lnTo>
                <a:lnTo>
                  <a:pt x="419" y="958"/>
                </a:lnTo>
                <a:lnTo>
                  <a:pt x="416" y="946"/>
                </a:lnTo>
                <a:lnTo>
                  <a:pt x="414" y="936"/>
                </a:lnTo>
                <a:lnTo>
                  <a:pt x="411" y="930"/>
                </a:lnTo>
                <a:lnTo>
                  <a:pt x="411" y="930"/>
                </a:lnTo>
                <a:lnTo>
                  <a:pt x="407" y="920"/>
                </a:lnTo>
                <a:lnTo>
                  <a:pt x="404" y="914"/>
                </a:lnTo>
                <a:lnTo>
                  <a:pt x="404" y="912"/>
                </a:lnTo>
                <a:lnTo>
                  <a:pt x="404" y="911"/>
                </a:lnTo>
                <a:lnTo>
                  <a:pt x="404" y="911"/>
                </a:lnTo>
                <a:lnTo>
                  <a:pt x="407" y="909"/>
                </a:lnTo>
                <a:lnTo>
                  <a:pt x="409" y="908"/>
                </a:lnTo>
                <a:lnTo>
                  <a:pt x="411" y="903"/>
                </a:lnTo>
                <a:lnTo>
                  <a:pt x="413" y="895"/>
                </a:lnTo>
                <a:lnTo>
                  <a:pt x="413" y="895"/>
                </a:lnTo>
                <a:lnTo>
                  <a:pt x="411" y="877"/>
                </a:lnTo>
                <a:lnTo>
                  <a:pt x="409" y="847"/>
                </a:lnTo>
                <a:lnTo>
                  <a:pt x="409" y="847"/>
                </a:lnTo>
                <a:lnTo>
                  <a:pt x="407" y="834"/>
                </a:lnTo>
                <a:lnTo>
                  <a:pt x="402" y="818"/>
                </a:lnTo>
                <a:lnTo>
                  <a:pt x="388" y="781"/>
                </a:lnTo>
                <a:lnTo>
                  <a:pt x="376" y="744"/>
                </a:lnTo>
                <a:lnTo>
                  <a:pt x="371" y="731"/>
                </a:lnTo>
                <a:lnTo>
                  <a:pt x="370" y="722"/>
                </a:lnTo>
                <a:lnTo>
                  <a:pt x="370" y="722"/>
                </a:lnTo>
                <a:lnTo>
                  <a:pt x="369" y="711"/>
                </a:lnTo>
                <a:lnTo>
                  <a:pt x="364" y="694"/>
                </a:lnTo>
                <a:lnTo>
                  <a:pt x="349" y="647"/>
                </a:lnTo>
                <a:lnTo>
                  <a:pt x="334" y="602"/>
                </a:lnTo>
                <a:lnTo>
                  <a:pt x="326" y="581"/>
                </a:lnTo>
                <a:lnTo>
                  <a:pt x="326" y="581"/>
                </a:lnTo>
                <a:lnTo>
                  <a:pt x="324" y="575"/>
                </a:lnTo>
                <a:lnTo>
                  <a:pt x="319" y="562"/>
                </a:lnTo>
                <a:lnTo>
                  <a:pt x="314" y="543"/>
                </a:lnTo>
                <a:lnTo>
                  <a:pt x="309" y="521"/>
                </a:lnTo>
                <a:lnTo>
                  <a:pt x="309" y="521"/>
                </a:lnTo>
                <a:lnTo>
                  <a:pt x="306" y="501"/>
                </a:lnTo>
                <a:lnTo>
                  <a:pt x="301" y="486"/>
                </a:lnTo>
                <a:lnTo>
                  <a:pt x="296" y="478"/>
                </a:lnTo>
                <a:lnTo>
                  <a:pt x="293" y="474"/>
                </a:lnTo>
                <a:lnTo>
                  <a:pt x="293" y="474"/>
                </a:lnTo>
                <a:lnTo>
                  <a:pt x="259" y="464"/>
                </a:lnTo>
                <a:lnTo>
                  <a:pt x="227" y="456"/>
                </a:lnTo>
                <a:lnTo>
                  <a:pt x="236" y="428"/>
                </a:lnTo>
                <a:lnTo>
                  <a:pt x="240" y="441"/>
                </a:lnTo>
                <a:lnTo>
                  <a:pt x="256" y="428"/>
                </a:lnTo>
                <a:lnTo>
                  <a:pt x="256" y="428"/>
                </a:lnTo>
                <a:lnTo>
                  <a:pt x="256" y="433"/>
                </a:lnTo>
                <a:lnTo>
                  <a:pt x="256" y="438"/>
                </a:lnTo>
                <a:lnTo>
                  <a:pt x="256" y="439"/>
                </a:lnTo>
                <a:lnTo>
                  <a:pt x="257" y="439"/>
                </a:lnTo>
                <a:lnTo>
                  <a:pt x="257" y="439"/>
                </a:lnTo>
                <a:lnTo>
                  <a:pt x="258" y="438"/>
                </a:lnTo>
                <a:lnTo>
                  <a:pt x="261" y="434"/>
                </a:lnTo>
                <a:lnTo>
                  <a:pt x="265" y="422"/>
                </a:lnTo>
                <a:lnTo>
                  <a:pt x="272" y="406"/>
                </a:lnTo>
                <a:lnTo>
                  <a:pt x="276" y="418"/>
                </a:lnTo>
                <a:lnTo>
                  <a:pt x="276" y="418"/>
                </a:lnTo>
                <a:lnTo>
                  <a:pt x="278" y="348"/>
                </a:lnTo>
                <a:lnTo>
                  <a:pt x="278" y="348"/>
                </a:lnTo>
                <a:lnTo>
                  <a:pt x="279" y="333"/>
                </a:lnTo>
                <a:lnTo>
                  <a:pt x="279" y="324"/>
                </a:lnTo>
                <a:lnTo>
                  <a:pt x="278" y="315"/>
                </a:lnTo>
                <a:lnTo>
                  <a:pt x="274" y="303"/>
                </a:lnTo>
                <a:lnTo>
                  <a:pt x="268" y="290"/>
                </a:lnTo>
                <a:lnTo>
                  <a:pt x="263" y="284"/>
                </a:lnTo>
                <a:lnTo>
                  <a:pt x="257" y="278"/>
                </a:lnTo>
                <a:lnTo>
                  <a:pt x="250" y="271"/>
                </a:lnTo>
                <a:lnTo>
                  <a:pt x="241" y="265"/>
                </a:lnTo>
                <a:lnTo>
                  <a:pt x="241" y="265"/>
                </a:lnTo>
                <a:lnTo>
                  <a:pt x="233" y="259"/>
                </a:lnTo>
                <a:lnTo>
                  <a:pt x="223" y="254"/>
                </a:lnTo>
                <a:lnTo>
                  <a:pt x="216" y="250"/>
                </a:lnTo>
                <a:lnTo>
                  <a:pt x="207" y="248"/>
                </a:lnTo>
                <a:lnTo>
                  <a:pt x="200" y="245"/>
                </a:lnTo>
                <a:lnTo>
                  <a:pt x="192" y="245"/>
                </a:lnTo>
                <a:lnTo>
                  <a:pt x="180" y="245"/>
                </a:lnTo>
                <a:lnTo>
                  <a:pt x="169" y="248"/>
                </a:lnTo>
                <a:lnTo>
                  <a:pt x="162" y="250"/>
                </a:lnTo>
                <a:lnTo>
                  <a:pt x="156" y="254"/>
                </a:lnTo>
                <a:lnTo>
                  <a:pt x="156" y="254"/>
                </a:lnTo>
                <a:lnTo>
                  <a:pt x="154" y="253"/>
                </a:lnTo>
                <a:lnTo>
                  <a:pt x="145" y="254"/>
                </a:lnTo>
                <a:lnTo>
                  <a:pt x="139" y="255"/>
                </a:lnTo>
                <a:lnTo>
                  <a:pt x="132" y="258"/>
                </a:lnTo>
                <a:lnTo>
                  <a:pt x="123" y="261"/>
                </a:lnTo>
                <a:lnTo>
                  <a:pt x="113" y="267"/>
                </a:lnTo>
                <a:lnTo>
                  <a:pt x="113" y="267"/>
                </a:lnTo>
                <a:lnTo>
                  <a:pt x="109" y="271"/>
                </a:lnTo>
                <a:lnTo>
                  <a:pt x="105" y="276"/>
                </a:lnTo>
                <a:lnTo>
                  <a:pt x="98" y="286"/>
                </a:lnTo>
                <a:lnTo>
                  <a:pt x="93" y="298"/>
                </a:lnTo>
                <a:lnTo>
                  <a:pt x="89" y="311"/>
                </a:lnTo>
                <a:lnTo>
                  <a:pt x="87" y="323"/>
                </a:lnTo>
                <a:lnTo>
                  <a:pt x="85" y="335"/>
                </a:lnTo>
                <a:lnTo>
                  <a:pt x="85" y="351"/>
                </a:lnTo>
                <a:lnTo>
                  <a:pt x="85" y="351"/>
                </a:lnTo>
                <a:lnTo>
                  <a:pt x="84" y="374"/>
                </a:lnTo>
                <a:lnTo>
                  <a:pt x="84" y="386"/>
                </a:lnTo>
                <a:lnTo>
                  <a:pt x="85" y="397"/>
                </a:lnTo>
                <a:lnTo>
                  <a:pt x="85" y="397"/>
                </a:lnTo>
                <a:lnTo>
                  <a:pt x="90" y="417"/>
                </a:lnTo>
                <a:lnTo>
                  <a:pt x="93" y="425"/>
                </a:lnTo>
                <a:lnTo>
                  <a:pt x="105" y="419"/>
                </a:lnTo>
                <a:lnTo>
                  <a:pt x="107" y="430"/>
                </a:lnTo>
                <a:lnTo>
                  <a:pt x="119" y="424"/>
                </a:lnTo>
                <a:lnTo>
                  <a:pt x="119" y="424"/>
                </a:lnTo>
                <a:lnTo>
                  <a:pt x="119" y="428"/>
                </a:lnTo>
                <a:lnTo>
                  <a:pt x="118" y="433"/>
                </a:lnTo>
                <a:lnTo>
                  <a:pt x="117" y="439"/>
                </a:lnTo>
                <a:lnTo>
                  <a:pt x="117" y="43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46E2AC76-9123-48B5-B70E-DAB1318DFABB}"/>
              </a:ext>
            </a:extLst>
          </p:cNvPr>
          <p:cNvSpPr>
            <a:spLocks noEditPoints="1"/>
          </p:cNvSpPr>
          <p:nvPr/>
        </p:nvSpPr>
        <p:spPr bwMode="auto">
          <a:xfrm>
            <a:off x="6572795" y="3793213"/>
            <a:ext cx="2754086" cy="2725290"/>
          </a:xfrm>
          <a:custGeom>
            <a:avLst/>
            <a:gdLst>
              <a:gd name="T0" fmla="*/ 79 w 1339"/>
              <a:gd name="T1" fmla="*/ 552 h 1325"/>
              <a:gd name="T2" fmla="*/ 136 w 1339"/>
              <a:gd name="T3" fmla="*/ 409 h 1325"/>
              <a:gd name="T4" fmla="*/ 154 w 1339"/>
              <a:gd name="T5" fmla="*/ 653 h 1325"/>
              <a:gd name="T6" fmla="*/ 190 w 1339"/>
              <a:gd name="T7" fmla="*/ 1121 h 1325"/>
              <a:gd name="T8" fmla="*/ 220 w 1339"/>
              <a:gd name="T9" fmla="*/ 1277 h 1325"/>
              <a:gd name="T10" fmla="*/ 366 w 1339"/>
              <a:gd name="T11" fmla="*/ 1321 h 1325"/>
              <a:gd name="T12" fmla="*/ 378 w 1339"/>
              <a:gd name="T13" fmla="*/ 1218 h 1325"/>
              <a:gd name="T14" fmla="*/ 412 w 1339"/>
              <a:gd name="T15" fmla="*/ 961 h 1325"/>
              <a:gd name="T16" fmla="*/ 424 w 1339"/>
              <a:gd name="T17" fmla="*/ 669 h 1325"/>
              <a:gd name="T18" fmla="*/ 463 w 1339"/>
              <a:gd name="T19" fmla="*/ 744 h 1325"/>
              <a:gd name="T20" fmla="*/ 532 w 1339"/>
              <a:gd name="T21" fmla="*/ 869 h 1325"/>
              <a:gd name="T22" fmla="*/ 500 w 1339"/>
              <a:gd name="T23" fmla="*/ 1182 h 1325"/>
              <a:gd name="T24" fmla="*/ 533 w 1339"/>
              <a:gd name="T25" fmla="*/ 1277 h 1325"/>
              <a:gd name="T26" fmla="*/ 559 w 1339"/>
              <a:gd name="T27" fmla="*/ 1214 h 1325"/>
              <a:gd name="T28" fmla="*/ 599 w 1339"/>
              <a:gd name="T29" fmla="*/ 1055 h 1325"/>
              <a:gd name="T30" fmla="*/ 616 w 1339"/>
              <a:gd name="T31" fmla="*/ 1236 h 1325"/>
              <a:gd name="T32" fmla="*/ 670 w 1339"/>
              <a:gd name="T33" fmla="*/ 1313 h 1325"/>
              <a:gd name="T34" fmla="*/ 696 w 1339"/>
              <a:gd name="T35" fmla="*/ 1208 h 1325"/>
              <a:gd name="T36" fmla="*/ 713 w 1339"/>
              <a:gd name="T37" fmla="*/ 914 h 1325"/>
              <a:gd name="T38" fmla="*/ 732 w 1339"/>
              <a:gd name="T39" fmla="*/ 811 h 1325"/>
              <a:gd name="T40" fmla="*/ 752 w 1339"/>
              <a:gd name="T41" fmla="*/ 714 h 1325"/>
              <a:gd name="T42" fmla="*/ 822 w 1339"/>
              <a:gd name="T43" fmla="*/ 780 h 1325"/>
              <a:gd name="T44" fmla="*/ 923 w 1339"/>
              <a:gd name="T45" fmla="*/ 1223 h 1325"/>
              <a:gd name="T46" fmla="*/ 1015 w 1339"/>
              <a:gd name="T47" fmla="*/ 1286 h 1325"/>
              <a:gd name="T48" fmla="*/ 1007 w 1339"/>
              <a:gd name="T49" fmla="*/ 1173 h 1325"/>
              <a:gd name="T50" fmla="*/ 1022 w 1339"/>
              <a:gd name="T51" fmla="*/ 781 h 1325"/>
              <a:gd name="T52" fmla="*/ 1092 w 1339"/>
              <a:gd name="T53" fmla="*/ 1082 h 1325"/>
              <a:gd name="T54" fmla="*/ 1102 w 1339"/>
              <a:gd name="T55" fmla="*/ 1273 h 1325"/>
              <a:gd name="T56" fmla="*/ 1219 w 1339"/>
              <a:gd name="T57" fmla="*/ 1283 h 1325"/>
              <a:gd name="T58" fmla="*/ 1175 w 1339"/>
              <a:gd name="T59" fmla="*/ 1139 h 1325"/>
              <a:gd name="T60" fmla="*/ 1260 w 1339"/>
              <a:gd name="T61" fmla="*/ 1121 h 1325"/>
              <a:gd name="T62" fmla="*/ 1339 w 1339"/>
              <a:gd name="T63" fmla="*/ 999 h 1325"/>
              <a:gd name="T64" fmla="*/ 1321 w 1339"/>
              <a:gd name="T65" fmla="*/ 847 h 1325"/>
              <a:gd name="T66" fmla="*/ 1272 w 1339"/>
              <a:gd name="T67" fmla="*/ 756 h 1325"/>
              <a:gd name="T68" fmla="*/ 1248 w 1339"/>
              <a:gd name="T69" fmla="*/ 683 h 1325"/>
              <a:gd name="T70" fmla="*/ 1217 w 1339"/>
              <a:gd name="T71" fmla="*/ 518 h 1325"/>
              <a:gd name="T72" fmla="*/ 1181 w 1339"/>
              <a:gd name="T73" fmla="*/ 306 h 1325"/>
              <a:gd name="T74" fmla="*/ 1082 w 1339"/>
              <a:gd name="T75" fmla="*/ 201 h 1325"/>
              <a:gd name="T76" fmla="*/ 1033 w 1339"/>
              <a:gd name="T77" fmla="*/ 54 h 1325"/>
              <a:gd name="T78" fmla="*/ 918 w 1339"/>
              <a:gd name="T79" fmla="*/ 57 h 1325"/>
              <a:gd name="T80" fmla="*/ 895 w 1339"/>
              <a:gd name="T81" fmla="*/ 263 h 1325"/>
              <a:gd name="T82" fmla="*/ 737 w 1339"/>
              <a:gd name="T83" fmla="*/ 597 h 1325"/>
              <a:gd name="T84" fmla="*/ 664 w 1339"/>
              <a:gd name="T85" fmla="*/ 671 h 1325"/>
              <a:gd name="T86" fmla="*/ 622 w 1339"/>
              <a:gd name="T87" fmla="*/ 500 h 1325"/>
              <a:gd name="T88" fmla="*/ 528 w 1339"/>
              <a:gd name="T89" fmla="*/ 589 h 1325"/>
              <a:gd name="T90" fmla="*/ 506 w 1339"/>
              <a:gd name="T91" fmla="*/ 659 h 1325"/>
              <a:gd name="T92" fmla="*/ 502 w 1339"/>
              <a:gd name="T93" fmla="*/ 517 h 1325"/>
              <a:gd name="T94" fmla="*/ 463 w 1339"/>
              <a:gd name="T95" fmla="*/ 287 h 1325"/>
              <a:gd name="T96" fmla="*/ 340 w 1339"/>
              <a:gd name="T97" fmla="*/ 173 h 1325"/>
              <a:gd name="T98" fmla="*/ 226 w 1339"/>
              <a:gd name="T99" fmla="*/ 20 h 1325"/>
              <a:gd name="T100" fmla="*/ 208 w 1339"/>
              <a:gd name="T101" fmla="*/ 189 h 1325"/>
              <a:gd name="T102" fmla="*/ 92 w 1339"/>
              <a:gd name="T103" fmla="*/ 300 h 1325"/>
              <a:gd name="T104" fmla="*/ 41 w 1339"/>
              <a:gd name="T105" fmla="*/ 564 h 1325"/>
              <a:gd name="T106" fmla="*/ 1 w 1339"/>
              <a:gd name="T107" fmla="*/ 695 h 1325"/>
              <a:gd name="T108" fmla="*/ 121 w 1339"/>
              <a:gd name="T109" fmla="*/ 689 h 1325"/>
              <a:gd name="T110" fmla="*/ 281 w 1339"/>
              <a:gd name="T111" fmla="*/ 792 h 1325"/>
              <a:gd name="T112" fmla="*/ 300 w 1339"/>
              <a:gd name="T113" fmla="*/ 1175 h 1325"/>
              <a:gd name="T114" fmla="*/ 281 w 1339"/>
              <a:gd name="T115" fmla="*/ 902 h 1325"/>
              <a:gd name="T116" fmla="*/ 1224 w 1339"/>
              <a:gd name="T117" fmla="*/ 765 h 1325"/>
              <a:gd name="T118" fmla="*/ 1183 w 1339"/>
              <a:gd name="T119" fmla="*/ 829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39" h="1325">
                <a:moveTo>
                  <a:pt x="92" y="585"/>
                </a:moveTo>
                <a:lnTo>
                  <a:pt x="92" y="585"/>
                </a:lnTo>
                <a:lnTo>
                  <a:pt x="71" y="573"/>
                </a:lnTo>
                <a:lnTo>
                  <a:pt x="71" y="573"/>
                </a:lnTo>
                <a:lnTo>
                  <a:pt x="68" y="573"/>
                </a:lnTo>
                <a:lnTo>
                  <a:pt x="68" y="573"/>
                </a:lnTo>
                <a:lnTo>
                  <a:pt x="71" y="573"/>
                </a:lnTo>
                <a:lnTo>
                  <a:pt x="71" y="573"/>
                </a:lnTo>
                <a:lnTo>
                  <a:pt x="73" y="571"/>
                </a:lnTo>
                <a:lnTo>
                  <a:pt x="74" y="570"/>
                </a:lnTo>
                <a:lnTo>
                  <a:pt x="74" y="567"/>
                </a:lnTo>
                <a:lnTo>
                  <a:pt x="74" y="567"/>
                </a:lnTo>
                <a:lnTo>
                  <a:pt x="76" y="564"/>
                </a:lnTo>
                <a:lnTo>
                  <a:pt x="78" y="560"/>
                </a:lnTo>
                <a:lnTo>
                  <a:pt x="80" y="557"/>
                </a:lnTo>
                <a:lnTo>
                  <a:pt x="80" y="555"/>
                </a:lnTo>
                <a:lnTo>
                  <a:pt x="80" y="555"/>
                </a:lnTo>
                <a:lnTo>
                  <a:pt x="80" y="555"/>
                </a:lnTo>
                <a:lnTo>
                  <a:pt x="79" y="552"/>
                </a:lnTo>
                <a:lnTo>
                  <a:pt x="79" y="548"/>
                </a:lnTo>
                <a:lnTo>
                  <a:pt x="80" y="536"/>
                </a:lnTo>
                <a:lnTo>
                  <a:pt x="80" y="536"/>
                </a:lnTo>
                <a:lnTo>
                  <a:pt x="82" y="529"/>
                </a:lnTo>
                <a:lnTo>
                  <a:pt x="85" y="519"/>
                </a:lnTo>
                <a:lnTo>
                  <a:pt x="89" y="511"/>
                </a:lnTo>
                <a:lnTo>
                  <a:pt x="92" y="506"/>
                </a:lnTo>
                <a:lnTo>
                  <a:pt x="92" y="506"/>
                </a:lnTo>
                <a:lnTo>
                  <a:pt x="100" y="499"/>
                </a:lnTo>
                <a:lnTo>
                  <a:pt x="110" y="486"/>
                </a:lnTo>
                <a:lnTo>
                  <a:pt x="120" y="473"/>
                </a:lnTo>
                <a:lnTo>
                  <a:pt x="122" y="467"/>
                </a:lnTo>
                <a:lnTo>
                  <a:pt x="122" y="463"/>
                </a:lnTo>
                <a:lnTo>
                  <a:pt x="122" y="463"/>
                </a:lnTo>
                <a:lnTo>
                  <a:pt x="122" y="459"/>
                </a:lnTo>
                <a:lnTo>
                  <a:pt x="124" y="453"/>
                </a:lnTo>
                <a:lnTo>
                  <a:pt x="128" y="434"/>
                </a:lnTo>
                <a:lnTo>
                  <a:pt x="136" y="409"/>
                </a:lnTo>
                <a:lnTo>
                  <a:pt x="136" y="409"/>
                </a:lnTo>
                <a:lnTo>
                  <a:pt x="145" y="444"/>
                </a:lnTo>
                <a:lnTo>
                  <a:pt x="151" y="470"/>
                </a:lnTo>
                <a:lnTo>
                  <a:pt x="154" y="481"/>
                </a:lnTo>
                <a:lnTo>
                  <a:pt x="154" y="488"/>
                </a:lnTo>
                <a:lnTo>
                  <a:pt x="154" y="488"/>
                </a:lnTo>
                <a:lnTo>
                  <a:pt x="152" y="499"/>
                </a:lnTo>
                <a:lnTo>
                  <a:pt x="154" y="512"/>
                </a:lnTo>
                <a:lnTo>
                  <a:pt x="154" y="528"/>
                </a:lnTo>
                <a:lnTo>
                  <a:pt x="154" y="542"/>
                </a:lnTo>
                <a:lnTo>
                  <a:pt x="154" y="542"/>
                </a:lnTo>
                <a:lnTo>
                  <a:pt x="154" y="560"/>
                </a:lnTo>
                <a:lnTo>
                  <a:pt x="154" y="579"/>
                </a:lnTo>
                <a:lnTo>
                  <a:pt x="154" y="596"/>
                </a:lnTo>
                <a:lnTo>
                  <a:pt x="154" y="603"/>
                </a:lnTo>
                <a:lnTo>
                  <a:pt x="154" y="603"/>
                </a:lnTo>
                <a:lnTo>
                  <a:pt x="154" y="609"/>
                </a:lnTo>
                <a:lnTo>
                  <a:pt x="154" y="621"/>
                </a:lnTo>
                <a:lnTo>
                  <a:pt x="155" y="637"/>
                </a:lnTo>
                <a:lnTo>
                  <a:pt x="154" y="653"/>
                </a:lnTo>
                <a:lnTo>
                  <a:pt x="154" y="653"/>
                </a:lnTo>
                <a:lnTo>
                  <a:pt x="150" y="668"/>
                </a:lnTo>
                <a:lnTo>
                  <a:pt x="146" y="684"/>
                </a:lnTo>
                <a:lnTo>
                  <a:pt x="142" y="701"/>
                </a:lnTo>
                <a:lnTo>
                  <a:pt x="148" y="707"/>
                </a:lnTo>
                <a:lnTo>
                  <a:pt x="148" y="707"/>
                </a:lnTo>
                <a:lnTo>
                  <a:pt x="148" y="709"/>
                </a:lnTo>
                <a:lnTo>
                  <a:pt x="148" y="713"/>
                </a:lnTo>
                <a:lnTo>
                  <a:pt x="145" y="725"/>
                </a:lnTo>
                <a:lnTo>
                  <a:pt x="142" y="750"/>
                </a:lnTo>
                <a:lnTo>
                  <a:pt x="142" y="750"/>
                </a:lnTo>
                <a:lnTo>
                  <a:pt x="140" y="759"/>
                </a:lnTo>
                <a:lnTo>
                  <a:pt x="142" y="776"/>
                </a:lnTo>
                <a:lnTo>
                  <a:pt x="143" y="822"/>
                </a:lnTo>
                <a:lnTo>
                  <a:pt x="148" y="889"/>
                </a:lnTo>
                <a:lnTo>
                  <a:pt x="148" y="889"/>
                </a:lnTo>
                <a:lnTo>
                  <a:pt x="172" y="1035"/>
                </a:lnTo>
                <a:lnTo>
                  <a:pt x="190" y="1121"/>
                </a:lnTo>
                <a:lnTo>
                  <a:pt x="190" y="1121"/>
                </a:lnTo>
                <a:lnTo>
                  <a:pt x="196" y="1142"/>
                </a:lnTo>
                <a:lnTo>
                  <a:pt x="199" y="1158"/>
                </a:lnTo>
                <a:lnTo>
                  <a:pt x="202" y="1170"/>
                </a:lnTo>
                <a:lnTo>
                  <a:pt x="202" y="1170"/>
                </a:lnTo>
                <a:lnTo>
                  <a:pt x="205" y="1188"/>
                </a:lnTo>
                <a:lnTo>
                  <a:pt x="208" y="1200"/>
                </a:lnTo>
                <a:lnTo>
                  <a:pt x="208" y="1200"/>
                </a:lnTo>
                <a:lnTo>
                  <a:pt x="210" y="1208"/>
                </a:lnTo>
                <a:lnTo>
                  <a:pt x="214" y="1218"/>
                </a:lnTo>
                <a:lnTo>
                  <a:pt x="214" y="1218"/>
                </a:lnTo>
                <a:lnTo>
                  <a:pt x="215" y="1221"/>
                </a:lnTo>
                <a:lnTo>
                  <a:pt x="214" y="1226"/>
                </a:lnTo>
                <a:lnTo>
                  <a:pt x="212" y="1242"/>
                </a:lnTo>
                <a:lnTo>
                  <a:pt x="212" y="1260"/>
                </a:lnTo>
                <a:lnTo>
                  <a:pt x="212" y="1267"/>
                </a:lnTo>
                <a:lnTo>
                  <a:pt x="214" y="1273"/>
                </a:lnTo>
                <a:lnTo>
                  <a:pt x="214" y="1273"/>
                </a:lnTo>
                <a:lnTo>
                  <a:pt x="216" y="1275"/>
                </a:lnTo>
                <a:lnTo>
                  <a:pt x="220" y="1277"/>
                </a:lnTo>
                <a:lnTo>
                  <a:pt x="228" y="1280"/>
                </a:lnTo>
                <a:lnTo>
                  <a:pt x="240" y="1283"/>
                </a:lnTo>
                <a:lnTo>
                  <a:pt x="253" y="1284"/>
                </a:lnTo>
                <a:lnTo>
                  <a:pt x="276" y="1285"/>
                </a:lnTo>
                <a:lnTo>
                  <a:pt x="287" y="1285"/>
                </a:lnTo>
                <a:lnTo>
                  <a:pt x="287" y="1285"/>
                </a:lnTo>
                <a:lnTo>
                  <a:pt x="286" y="1290"/>
                </a:lnTo>
                <a:lnTo>
                  <a:pt x="284" y="1302"/>
                </a:lnTo>
                <a:lnTo>
                  <a:pt x="284" y="1308"/>
                </a:lnTo>
                <a:lnTo>
                  <a:pt x="286" y="1314"/>
                </a:lnTo>
                <a:lnTo>
                  <a:pt x="288" y="1319"/>
                </a:lnTo>
                <a:lnTo>
                  <a:pt x="290" y="1320"/>
                </a:lnTo>
                <a:lnTo>
                  <a:pt x="293" y="1321"/>
                </a:lnTo>
                <a:lnTo>
                  <a:pt x="293" y="1321"/>
                </a:lnTo>
                <a:lnTo>
                  <a:pt x="301" y="1323"/>
                </a:lnTo>
                <a:lnTo>
                  <a:pt x="311" y="1325"/>
                </a:lnTo>
                <a:lnTo>
                  <a:pt x="334" y="1325"/>
                </a:lnTo>
                <a:lnTo>
                  <a:pt x="354" y="1323"/>
                </a:lnTo>
                <a:lnTo>
                  <a:pt x="366" y="1321"/>
                </a:lnTo>
                <a:lnTo>
                  <a:pt x="366" y="1321"/>
                </a:lnTo>
                <a:lnTo>
                  <a:pt x="368" y="1320"/>
                </a:lnTo>
                <a:lnTo>
                  <a:pt x="371" y="1316"/>
                </a:lnTo>
                <a:lnTo>
                  <a:pt x="373" y="1308"/>
                </a:lnTo>
                <a:lnTo>
                  <a:pt x="374" y="1296"/>
                </a:lnTo>
                <a:lnTo>
                  <a:pt x="373" y="1291"/>
                </a:lnTo>
                <a:lnTo>
                  <a:pt x="372" y="1285"/>
                </a:lnTo>
                <a:lnTo>
                  <a:pt x="372" y="1285"/>
                </a:lnTo>
                <a:lnTo>
                  <a:pt x="370" y="1274"/>
                </a:lnTo>
                <a:lnTo>
                  <a:pt x="367" y="1265"/>
                </a:lnTo>
                <a:lnTo>
                  <a:pt x="366" y="1255"/>
                </a:lnTo>
                <a:lnTo>
                  <a:pt x="366" y="1255"/>
                </a:lnTo>
                <a:lnTo>
                  <a:pt x="372" y="1250"/>
                </a:lnTo>
                <a:lnTo>
                  <a:pt x="376" y="1247"/>
                </a:lnTo>
                <a:lnTo>
                  <a:pt x="378" y="1243"/>
                </a:lnTo>
                <a:lnTo>
                  <a:pt x="378" y="1243"/>
                </a:lnTo>
                <a:lnTo>
                  <a:pt x="379" y="1236"/>
                </a:lnTo>
                <a:lnTo>
                  <a:pt x="379" y="1226"/>
                </a:lnTo>
                <a:lnTo>
                  <a:pt x="378" y="1218"/>
                </a:lnTo>
                <a:lnTo>
                  <a:pt x="378" y="1212"/>
                </a:lnTo>
                <a:lnTo>
                  <a:pt x="378" y="1212"/>
                </a:lnTo>
                <a:lnTo>
                  <a:pt x="378" y="1207"/>
                </a:lnTo>
                <a:lnTo>
                  <a:pt x="376" y="1197"/>
                </a:lnTo>
                <a:lnTo>
                  <a:pt x="374" y="1193"/>
                </a:lnTo>
                <a:lnTo>
                  <a:pt x="374" y="1187"/>
                </a:lnTo>
                <a:lnTo>
                  <a:pt x="376" y="1181"/>
                </a:lnTo>
                <a:lnTo>
                  <a:pt x="378" y="1176"/>
                </a:lnTo>
                <a:lnTo>
                  <a:pt x="378" y="1176"/>
                </a:lnTo>
                <a:lnTo>
                  <a:pt x="382" y="1169"/>
                </a:lnTo>
                <a:lnTo>
                  <a:pt x="384" y="1161"/>
                </a:lnTo>
                <a:lnTo>
                  <a:pt x="389" y="1142"/>
                </a:lnTo>
                <a:lnTo>
                  <a:pt x="392" y="1123"/>
                </a:lnTo>
                <a:lnTo>
                  <a:pt x="395" y="1115"/>
                </a:lnTo>
                <a:lnTo>
                  <a:pt x="396" y="1109"/>
                </a:lnTo>
                <a:lnTo>
                  <a:pt x="396" y="1109"/>
                </a:lnTo>
                <a:lnTo>
                  <a:pt x="400" y="1092"/>
                </a:lnTo>
                <a:lnTo>
                  <a:pt x="403" y="1058"/>
                </a:lnTo>
                <a:lnTo>
                  <a:pt x="412" y="961"/>
                </a:lnTo>
                <a:lnTo>
                  <a:pt x="419" y="866"/>
                </a:lnTo>
                <a:lnTo>
                  <a:pt x="421" y="835"/>
                </a:lnTo>
                <a:lnTo>
                  <a:pt x="421" y="823"/>
                </a:lnTo>
                <a:lnTo>
                  <a:pt x="421" y="823"/>
                </a:lnTo>
                <a:lnTo>
                  <a:pt x="420" y="819"/>
                </a:lnTo>
                <a:lnTo>
                  <a:pt x="420" y="811"/>
                </a:lnTo>
                <a:lnTo>
                  <a:pt x="420" y="789"/>
                </a:lnTo>
                <a:lnTo>
                  <a:pt x="421" y="767"/>
                </a:lnTo>
                <a:lnTo>
                  <a:pt x="421" y="759"/>
                </a:lnTo>
                <a:lnTo>
                  <a:pt x="421" y="756"/>
                </a:lnTo>
                <a:lnTo>
                  <a:pt x="421" y="756"/>
                </a:lnTo>
                <a:lnTo>
                  <a:pt x="420" y="751"/>
                </a:lnTo>
                <a:lnTo>
                  <a:pt x="420" y="743"/>
                </a:lnTo>
                <a:lnTo>
                  <a:pt x="421" y="726"/>
                </a:lnTo>
                <a:lnTo>
                  <a:pt x="421" y="726"/>
                </a:lnTo>
                <a:lnTo>
                  <a:pt x="421" y="697"/>
                </a:lnTo>
                <a:lnTo>
                  <a:pt x="421" y="677"/>
                </a:lnTo>
                <a:lnTo>
                  <a:pt x="421" y="677"/>
                </a:lnTo>
                <a:lnTo>
                  <a:pt x="424" y="669"/>
                </a:lnTo>
                <a:lnTo>
                  <a:pt x="427" y="659"/>
                </a:lnTo>
                <a:lnTo>
                  <a:pt x="427" y="659"/>
                </a:lnTo>
                <a:lnTo>
                  <a:pt x="428" y="651"/>
                </a:lnTo>
                <a:lnTo>
                  <a:pt x="431" y="642"/>
                </a:lnTo>
                <a:lnTo>
                  <a:pt x="433" y="627"/>
                </a:lnTo>
                <a:lnTo>
                  <a:pt x="445" y="591"/>
                </a:lnTo>
                <a:lnTo>
                  <a:pt x="445" y="591"/>
                </a:lnTo>
                <a:lnTo>
                  <a:pt x="455" y="624"/>
                </a:lnTo>
                <a:lnTo>
                  <a:pt x="462" y="647"/>
                </a:lnTo>
                <a:lnTo>
                  <a:pt x="463" y="654"/>
                </a:lnTo>
                <a:lnTo>
                  <a:pt x="463" y="659"/>
                </a:lnTo>
                <a:lnTo>
                  <a:pt x="463" y="659"/>
                </a:lnTo>
                <a:lnTo>
                  <a:pt x="462" y="666"/>
                </a:lnTo>
                <a:lnTo>
                  <a:pt x="463" y="678"/>
                </a:lnTo>
                <a:lnTo>
                  <a:pt x="463" y="695"/>
                </a:lnTo>
                <a:lnTo>
                  <a:pt x="463" y="695"/>
                </a:lnTo>
                <a:lnTo>
                  <a:pt x="457" y="713"/>
                </a:lnTo>
                <a:lnTo>
                  <a:pt x="457" y="732"/>
                </a:lnTo>
                <a:lnTo>
                  <a:pt x="463" y="744"/>
                </a:lnTo>
                <a:lnTo>
                  <a:pt x="463" y="744"/>
                </a:lnTo>
                <a:lnTo>
                  <a:pt x="468" y="751"/>
                </a:lnTo>
                <a:lnTo>
                  <a:pt x="470" y="756"/>
                </a:lnTo>
                <a:lnTo>
                  <a:pt x="469" y="762"/>
                </a:lnTo>
                <a:lnTo>
                  <a:pt x="469" y="762"/>
                </a:lnTo>
                <a:lnTo>
                  <a:pt x="469" y="765"/>
                </a:lnTo>
                <a:lnTo>
                  <a:pt x="470" y="770"/>
                </a:lnTo>
                <a:lnTo>
                  <a:pt x="475" y="780"/>
                </a:lnTo>
                <a:lnTo>
                  <a:pt x="480" y="788"/>
                </a:lnTo>
                <a:lnTo>
                  <a:pt x="481" y="792"/>
                </a:lnTo>
                <a:lnTo>
                  <a:pt x="481" y="792"/>
                </a:lnTo>
                <a:lnTo>
                  <a:pt x="488" y="798"/>
                </a:lnTo>
                <a:lnTo>
                  <a:pt x="503" y="807"/>
                </a:lnTo>
                <a:lnTo>
                  <a:pt x="517" y="817"/>
                </a:lnTo>
                <a:lnTo>
                  <a:pt x="524" y="823"/>
                </a:lnTo>
                <a:lnTo>
                  <a:pt x="524" y="823"/>
                </a:lnTo>
                <a:lnTo>
                  <a:pt x="529" y="847"/>
                </a:lnTo>
                <a:lnTo>
                  <a:pt x="532" y="863"/>
                </a:lnTo>
                <a:lnTo>
                  <a:pt x="532" y="869"/>
                </a:lnTo>
                <a:lnTo>
                  <a:pt x="530" y="871"/>
                </a:lnTo>
                <a:lnTo>
                  <a:pt x="530" y="871"/>
                </a:lnTo>
                <a:lnTo>
                  <a:pt x="514" y="887"/>
                </a:lnTo>
                <a:lnTo>
                  <a:pt x="504" y="896"/>
                </a:lnTo>
                <a:lnTo>
                  <a:pt x="500" y="902"/>
                </a:lnTo>
                <a:lnTo>
                  <a:pt x="500" y="902"/>
                </a:lnTo>
                <a:lnTo>
                  <a:pt x="500" y="905"/>
                </a:lnTo>
                <a:lnTo>
                  <a:pt x="503" y="909"/>
                </a:lnTo>
                <a:lnTo>
                  <a:pt x="506" y="914"/>
                </a:lnTo>
                <a:lnTo>
                  <a:pt x="500" y="944"/>
                </a:lnTo>
                <a:lnTo>
                  <a:pt x="500" y="944"/>
                </a:lnTo>
                <a:lnTo>
                  <a:pt x="499" y="1031"/>
                </a:lnTo>
                <a:lnTo>
                  <a:pt x="499" y="1091"/>
                </a:lnTo>
                <a:lnTo>
                  <a:pt x="500" y="1121"/>
                </a:lnTo>
                <a:lnTo>
                  <a:pt x="500" y="1121"/>
                </a:lnTo>
                <a:lnTo>
                  <a:pt x="500" y="1131"/>
                </a:lnTo>
                <a:lnTo>
                  <a:pt x="500" y="1151"/>
                </a:lnTo>
                <a:lnTo>
                  <a:pt x="499" y="1170"/>
                </a:lnTo>
                <a:lnTo>
                  <a:pt x="500" y="1182"/>
                </a:lnTo>
                <a:lnTo>
                  <a:pt x="500" y="1182"/>
                </a:lnTo>
                <a:lnTo>
                  <a:pt x="500" y="1185"/>
                </a:lnTo>
                <a:lnTo>
                  <a:pt x="500" y="1190"/>
                </a:lnTo>
                <a:lnTo>
                  <a:pt x="498" y="1205"/>
                </a:lnTo>
                <a:lnTo>
                  <a:pt x="494" y="1224"/>
                </a:lnTo>
                <a:lnTo>
                  <a:pt x="506" y="1230"/>
                </a:lnTo>
                <a:lnTo>
                  <a:pt x="506" y="1230"/>
                </a:lnTo>
                <a:lnTo>
                  <a:pt x="504" y="1235"/>
                </a:lnTo>
                <a:lnTo>
                  <a:pt x="500" y="1244"/>
                </a:lnTo>
                <a:lnTo>
                  <a:pt x="499" y="1250"/>
                </a:lnTo>
                <a:lnTo>
                  <a:pt x="498" y="1256"/>
                </a:lnTo>
                <a:lnTo>
                  <a:pt x="498" y="1262"/>
                </a:lnTo>
                <a:lnTo>
                  <a:pt x="500" y="1267"/>
                </a:lnTo>
                <a:lnTo>
                  <a:pt x="500" y="1267"/>
                </a:lnTo>
                <a:lnTo>
                  <a:pt x="502" y="1268"/>
                </a:lnTo>
                <a:lnTo>
                  <a:pt x="504" y="1271"/>
                </a:lnTo>
                <a:lnTo>
                  <a:pt x="512" y="1273"/>
                </a:lnTo>
                <a:lnTo>
                  <a:pt x="522" y="1275"/>
                </a:lnTo>
                <a:lnTo>
                  <a:pt x="533" y="1277"/>
                </a:lnTo>
                <a:lnTo>
                  <a:pt x="544" y="1278"/>
                </a:lnTo>
                <a:lnTo>
                  <a:pt x="552" y="1277"/>
                </a:lnTo>
                <a:lnTo>
                  <a:pt x="559" y="1275"/>
                </a:lnTo>
                <a:lnTo>
                  <a:pt x="560" y="1274"/>
                </a:lnTo>
                <a:lnTo>
                  <a:pt x="560" y="1273"/>
                </a:lnTo>
                <a:lnTo>
                  <a:pt x="560" y="1273"/>
                </a:lnTo>
                <a:lnTo>
                  <a:pt x="560" y="1266"/>
                </a:lnTo>
                <a:lnTo>
                  <a:pt x="562" y="1259"/>
                </a:lnTo>
                <a:lnTo>
                  <a:pt x="562" y="1251"/>
                </a:lnTo>
                <a:lnTo>
                  <a:pt x="560" y="1243"/>
                </a:lnTo>
                <a:lnTo>
                  <a:pt x="560" y="1243"/>
                </a:lnTo>
                <a:lnTo>
                  <a:pt x="560" y="1235"/>
                </a:lnTo>
                <a:lnTo>
                  <a:pt x="560" y="1230"/>
                </a:lnTo>
                <a:lnTo>
                  <a:pt x="562" y="1226"/>
                </a:lnTo>
                <a:lnTo>
                  <a:pt x="560" y="1224"/>
                </a:lnTo>
                <a:lnTo>
                  <a:pt x="560" y="1224"/>
                </a:lnTo>
                <a:lnTo>
                  <a:pt x="559" y="1221"/>
                </a:lnTo>
                <a:lnTo>
                  <a:pt x="559" y="1218"/>
                </a:lnTo>
                <a:lnTo>
                  <a:pt x="559" y="1214"/>
                </a:lnTo>
                <a:lnTo>
                  <a:pt x="560" y="1212"/>
                </a:lnTo>
                <a:lnTo>
                  <a:pt x="560" y="1212"/>
                </a:lnTo>
                <a:lnTo>
                  <a:pt x="566" y="1203"/>
                </a:lnTo>
                <a:lnTo>
                  <a:pt x="572" y="1194"/>
                </a:lnTo>
                <a:lnTo>
                  <a:pt x="572" y="1194"/>
                </a:lnTo>
                <a:lnTo>
                  <a:pt x="581" y="1181"/>
                </a:lnTo>
                <a:lnTo>
                  <a:pt x="584" y="1171"/>
                </a:lnTo>
                <a:lnTo>
                  <a:pt x="586" y="1166"/>
                </a:lnTo>
                <a:lnTo>
                  <a:pt x="586" y="1164"/>
                </a:lnTo>
                <a:lnTo>
                  <a:pt x="586" y="1164"/>
                </a:lnTo>
                <a:lnTo>
                  <a:pt x="583" y="1158"/>
                </a:lnTo>
                <a:lnTo>
                  <a:pt x="582" y="1151"/>
                </a:lnTo>
                <a:lnTo>
                  <a:pt x="583" y="1141"/>
                </a:lnTo>
                <a:lnTo>
                  <a:pt x="586" y="1127"/>
                </a:lnTo>
                <a:lnTo>
                  <a:pt x="586" y="1127"/>
                </a:lnTo>
                <a:lnTo>
                  <a:pt x="593" y="1077"/>
                </a:lnTo>
                <a:lnTo>
                  <a:pt x="595" y="1065"/>
                </a:lnTo>
                <a:lnTo>
                  <a:pt x="598" y="1057"/>
                </a:lnTo>
                <a:lnTo>
                  <a:pt x="599" y="1055"/>
                </a:lnTo>
                <a:lnTo>
                  <a:pt x="600" y="1052"/>
                </a:lnTo>
                <a:lnTo>
                  <a:pt x="601" y="1052"/>
                </a:lnTo>
                <a:lnTo>
                  <a:pt x="604" y="1053"/>
                </a:lnTo>
                <a:lnTo>
                  <a:pt x="604" y="1053"/>
                </a:lnTo>
                <a:lnTo>
                  <a:pt x="606" y="1058"/>
                </a:lnTo>
                <a:lnTo>
                  <a:pt x="606" y="1063"/>
                </a:lnTo>
                <a:lnTo>
                  <a:pt x="606" y="1068"/>
                </a:lnTo>
                <a:lnTo>
                  <a:pt x="606" y="1074"/>
                </a:lnTo>
                <a:lnTo>
                  <a:pt x="604" y="1087"/>
                </a:lnTo>
                <a:lnTo>
                  <a:pt x="604" y="1094"/>
                </a:lnTo>
                <a:lnTo>
                  <a:pt x="604" y="1103"/>
                </a:lnTo>
                <a:lnTo>
                  <a:pt x="604" y="1103"/>
                </a:lnTo>
                <a:lnTo>
                  <a:pt x="604" y="1124"/>
                </a:lnTo>
                <a:lnTo>
                  <a:pt x="604" y="1151"/>
                </a:lnTo>
                <a:lnTo>
                  <a:pt x="604" y="1175"/>
                </a:lnTo>
                <a:lnTo>
                  <a:pt x="604" y="1188"/>
                </a:lnTo>
                <a:lnTo>
                  <a:pt x="604" y="1188"/>
                </a:lnTo>
                <a:lnTo>
                  <a:pt x="610" y="1214"/>
                </a:lnTo>
                <a:lnTo>
                  <a:pt x="616" y="1236"/>
                </a:lnTo>
                <a:lnTo>
                  <a:pt x="616" y="1236"/>
                </a:lnTo>
                <a:lnTo>
                  <a:pt x="618" y="1238"/>
                </a:lnTo>
                <a:lnTo>
                  <a:pt x="624" y="1243"/>
                </a:lnTo>
                <a:lnTo>
                  <a:pt x="634" y="1249"/>
                </a:lnTo>
                <a:lnTo>
                  <a:pt x="634" y="1249"/>
                </a:lnTo>
                <a:lnTo>
                  <a:pt x="635" y="1250"/>
                </a:lnTo>
                <a:lnTo>
                  <a:pt x="635" y="1255"/>
                </a:lnTo>
                <a:lnTo>
                  <a:pt x="635" y="1267"/>
                </a:lnTo>
                <a:lnTo>
                  <a:pt x="634" y="1280"/>
                </a:lnTo>
                <a:lnTo>
                  <a:pt x="634" y="1291"/>
                </a:lnTo>
                <a:lnTo>
                  <a:pt x="634" y="1291"/>
                </a:lnTo>
                <a:lnTo>
                  <a:pt x="635" y="1297"/>
                </a:lnTo>
                <a:lnTo>
                  <a:pt x="638" y="1302"/>
                </a:lnTo>
                <a:lnTo>
                  <a:pt x="644" y="1305"/>
                </a:lnTo>
                <a:lnTo>
                  <a:pt x="652" y="1309"/>
                </a:lnTo>
                <a:lnTo>
                  <a:pt x="652" y="1309"/>
                </a:lnTo>
                <a:lnTo>
                  <a:pt x="658" y="1311"/>
                </a:lnTo>
                <a:lnTo>
                  <a:pt x="664" y="1313"/>
                </a:lnTo>
                <a:lnTo>
                  <a:pt x="670" y="1313"/>
                </a:lnTo>
                <a:lnTo>
                  <a:pt x="677" y="1311"/>
                </a:lnTo>
                <a:lnTo>
                  <a:pt x="683" y="1309"/>
                </a:lnTo>
                <a:lnTo>
                  <a:pt x="689" y="1304"/>
                </a:lnTo>
                <a:lnTo>
                  <a:pt x="692" y="1299"/>
                </a:lnTo>
                <a:lnTo>
                  <a:pt x="695" y="1291"/>
                </a:lnTo>
                <a:lnTo>
                  <a:pt x="695" y="1291"/>
                </a:lnTo>
                <a:lnTo>
                  <a:pt x="696" y="1283"/>
                </a:lnTo>
                <a:lnTo>
                  <a:pt x="697" y="1277"/>
                </a:lnTo>
                <a:lnTo>
                  <a:pt x="700" y="1267"/>
                </a:lnTo>
                <a:lnTo>
                  <a:pt x="702" y="1259"/>
                </a:lnTo>
                <a:lnTo>
                  <a:pt x="702" y="1254"/>
                </a:lnTo>
                <a:lnTo>
                  <a:pt x="701" y="1249"/>
                </a:lnTo>
                <a:lnTo>
                  <a:pt x="695" y="1230"/>
                </a:lnTo>
                <a:lnTo>
                  <a:pt x="695" y="1230"/>
                </a:lnTo>
                <a:lnTo>
                  <a:pt x="694" y="1223"/>
                </a:lnTo>
                <a:lnTo>
                  <a:pt x="694" y="1217"/>
                </a:lnTo>
                <a:lnTo>
                  <a:pt x="695" y="1212"/>
                </a:lnTo>
                <a:lnTo>
                  <a:pt x="695" y="1212"/>
                </a:lnTo>
                <a:lnTo>
                  <a:pt x="696" y="1208"/>
                </a:lnTo>
                <a:lnTo>
                  <a:pt x="697" y="1201"/>
                </a:lnTo>
                <a:lnTo>
                  <a:pt x="700" y="1181"/>
                </a:lnTo>
                <a:lnTo>
                  <a:pt x="701" y="1159"/>
                </a:lnTo>
                <a:lnTo>
                  <a:pt x="701" y="1145"/>
                </a:lnTo>
                <a:lnTo>
                  <a:pt x="701" y="1145"/>
                </a:lnTo>
                <a:lnTo>
                  <a:pt x="701" y="1129"/>
                </a:lnTo>
                <a:lnTo>
                  <a:pt x="703" y="1101"/>
                </a:lnTo>
                <a:lnTo>
                  <a:pt x="707" y="1065"/>
                </a:lnTo>
                <a:lnTo>
                  <a:pt x="707" y="1065"/>
                </a:lnTo>
                <a:lnTo>
                  <a:pt x="710" y="1045"/>
                </a:lnTo>
                <a:lnTo>
                  <a:pt x="713" y="1031"/>
                </a:lnTo>
                <a:lnTo>
                  <a:pt x="713" y="1026"/>
                </a:lnTo>
                <a:lnTo>
                  <a:pt x="713" y="1023"/>
                </a:lnTo>
                <a:lnTo>
                  <a:pt x="713" y="1023"/>
                </a:lnTo>
                <a:lnTo>
                  <a:pt x="712" y="1019"/>
                </a:lnTo>
                <a:lnTo>
                  <a:pt x="712" y="1005"/>
                </a:lnTo>
                <a:lnTo>
                  <a:pt x="713" y="969"/>
                </a:lnTo>
                <a:lnTo>
                  <a:pt x="713" y="932"/>
                </a:lnTo>
                <a:lnTo>
                  <a:pt x="713" y="914"/>
                </a:lnTo>
                <a:lnTo>
                  <a:pt x="713" y="914"/>
                </a:lnTo>
                <a:lnTo>
                  <a:pt x="713" y="909"/>
                </a:lnTo>
                <a:lnTo>
                  <a:pt x="713" y="903"/>
                </a:lnTo>
                <a:lnTo>
                  <a:pt x="714" y="899"/>
                </a:lnTo>
                <a:lnTo>
                  <a:pt x="713" y="895"/>
                </a:lnTo>
                <a:lnTo>
                  <a:pt x="713" y="895"/>
                </a:lnTo>
                <a:lnTo>
                  <a:pt x="712" y="894"/>
                </a:lnTo>
                <a:lnTo>
                  <a:pt x="712" y="893"/>
                </a:lnTo>
                <a:lnTo>
                  <a:pt x="713" y="883"/>
                </a:lnTo>
                <a:lnTo>
                  <a:pt x="713" y="883"/>
                </a:lnTo>
                <a:lnTo>
                  <a:pt x="718" y="846"/>
                </a:lnTo>
                <a:lnTo>
                  <a:pt x="719" y="825"/>
                </a:lnTo>
                <a:lnTo>
                  <a:pt x="719" y="819"/>
                </a:lnTo>
                <a:lnTo>
                  <a:pt x="719" y="817"/>
                </a:lnTo>
                <a:lnTo>
                  <a:pt x="719" y="817"/>
                </a:lnTo>
                <a:lnTo>
                  <a:pt x="719" y="816"/>
                </a:lnTo>
                <a:lnTo>
                  <a:pt x="719" y="816"/>
                </a:lnTo>
                <a:lnTo>
                  <a:pt x="724" y="815"/>
                </a:lnTo>
                <a:lnTo>
                  <a:pt x="732" y="811"/>
                </a:lnTo>
                <a:lnTo>
                  <a:pt x="743" y="804"/>
                </a:lnTo>
                <a:lnTo>
                  <a:pt x="743" y="804"/>
                </a:lnTo>
                <a:lnTo>
                  <a:pt x="746" y="801"/>
                </a:lnTo>
                <a:lnTo>
                  <a:pt x="748" y="799"/>
                </a:lnTo>
                <a:lnTo>
                  <a:pt x="751" y="791"/>
                </a:lnTo>
                <a:lnTo>
                  <a:pt x="751" y="782"/>
                </a:lnTo>
                <a:lnTo>
                  <a:pt x="750" y="773"/>
                </a:lnTo>
                <a:lnTo>
                  <a:pt x="746" y="755"/>
                </a:lnTo>
                <a:lnTo>
                  <a:pt x="743" y="744"/>
                </a:lnTo>
                <a:lnTo>
                  <a:pt x="743" y="744"/>
                </a:lnTo>
                <a:lnTo>
                  <a:pt x="740" y="735"/>
                </a:lnTo>
                <a:lnTo>
                  <a:pt x="740" y="735"/>
                </a:lnTo>
                <a:lnTo>
                  <a:pt x="743" y="733"/>
                </a:lnTo>
                <a:lnTo>
                  <a:pt x="746" y="731"/>
                </a:lnTo>
                <a:lnTo>
                  <a:pt x="748" y="728"/>
                </a:lnTo>
                <a:lnTo>
                  <a:pt x="749" y="726"/>
                </a:lnTo>
                <a:lnTo>
                  <a:pt x="749" y="726"/>
                </a:lnTo>
                <a:lnTo>
                  <a:pt x="750" y="720"/>
                </a:lnTo>
                <a:lnTo>
                  <a:pt x="752" y="714"/>
                </a:lnTo>
                <a:lnTo>
                  <a:pt x="755" y="707"/>
                </a:lnTo>
                <a:lnTo>
                  <a:pt x="786" y="695"/>
                </a:lnTo>
                <a:lnTo>
                  <a:pt x="786" y="695"/>
                </a:lnTo>
                <a:lnTo>
                  <a:pt x="797" y="685"/>
                </a:lnTo>
                <a:lnTo>
                  <a:pt x="805" y="677"/>
                </a:lnTo>
                <a:lnTo>
                  <a:pt x="810" y="672"/>
                </a:lnTo>
                <a:lnTo>
                  <a:pt x="810" y="672"/>
                </a:lnTo>
                <a:lnTo>
                  <a:pt x="810" y="671"/>
                </a:lnTo>
                <a:lnTo>
                  <a:pt x="810" y="671"/>
                </a:lnTo>
                <a:lnTo>
                  <a:pt x="810" y="672"/>
                </a:lnTo>
                <a:lnTo>
                  <a:pt x="810" y="672"/>
                </a:lnTo>
                <a:lnTo>
                  <a:pt x="811" y="685"/>
                </a:lnTo>
                <a:lnTo>
                  <a:pt x="815" y="707"/>
                </a:lnTo>
                <a:lnTo>
                  <a:pt x="822" y="744"/>
                </a:lnTo>
                <a:lnTo>
                  <a:pt x="822" y="744"/>
                </a:lnTo>
                <a:lnTo>
                  <a:pt x="823" y="753"/>
                </a:lnTo>
                <a:lnTo>
                  <a:pt x="823" y="763"/>
                </a:lnTo>
                <a:lnTo>
                  <a:pt x="822" y="780"/>
                </a:lnTo>
                <a:lnTo>
                  <a:pt x="822" y="780"/>
                </a:lnTo>
                <a:lnTo>
                  <a:pt x="822" y="797"/>
                </a:lnTo>
                <a:lnTo>
                  <a:pt x="822" y="811"/>
                </a:lnTo>
                <a:lnTo>
                  <a:pt x="822" y="811"/>
                </a:lnTo>
                <a:lnTo>
                  <a:pt x="826" y="812"/>
                </a:lnTo>
                <a:lnTo>
                  <a:pt x="835" y="817"/>
                </a:lnTo>
                <a:lnTo>
                  <a:pt x="864" y="829"/>
                </a:lnTo>
                <a:lnTo>
                  <a:pt x="907" y="847"/>
                </a:lnTo>
                <a:lnTo>
                  <a:pt x="907" y="847"/>
                </a:lnTo>
                <a:lnTo>
                  <a:pt x="913" y="987"/>
                </a:lnTo>
                <a:lnTo>
                  <a:pt x="913" y="987"/>
                </a:lnTo>
                <a:lnTo>
                  <a:pt x="916" y="1071"/>
                </a:lnTo>
                <a:lnTo>
                  <a:pt x="919" y="1158"/>
                </a:lnTo>
                <a:lnTo>
                  <a:pt x="919" y="1158"/>
                </a:lnTo>
                <a:lnTo>
                  <a:pt x="924" y="1175"/>
                </a:lnTo>
                <a:lnTo>
                  <a:pt x="925" y="1187"/>
                </a:lnTo>
                <a:lnTo>
                  <a:pt x="926" y="1193"/>
                </a:lnTo>
                <a:lnTo>
                  <a:pt x="925" y="1200"/>
                </a:lnTo>
                <a:lnTo>
                  <a:pt x="925" y="1200"/>
                </a:lnTo>
                <a:lnTo>
                  <a:pt x="923" y="1223"/>
                </a:lnTo>
                <a:lnTo>
                  <a:pt x="924" y="1229"/>
                </a:lnTo>
                <a:lnTo>
                  <a:pt x="924" y="1230"/>
                </a:lnTo>
                <a:lnTo>
                  <a:pt x="925" y="1230"/>
                </a:lnTo>
                <a:lnTo>
                  <a:pt x="925" y="1230"/>
                </a:lnTo>
                <a:lnTo>
                  <a:pt x="928" y="1230"/>
                </a:lnTo>
                <a:lnTo>
                  <a:pt x="930" y="1230"/>
                </a:lnTo>
                <a:lnTo>
                  <a:pt x="931" y="1230"/>
                </a:lnTo>
                <a:lnTo>
                  <a:pt x="931" y="1230"/>
                </a:lnTo>
                <a:lnTo>
                  <a:pt x="930" y="1254"/>
                </a:lnTo>
                <a:lnTo>
                  <a:pt x="930" y="1271"/>
                </a:lnTo>
                <a:lnTo>
                  <a:pt x="931" y="1277"/>
                </a:lnTo>
                <a:lnTo>
                  <a:pt x="931" y="1279"/>
                </a:lnTo>
                <a:lnTo>
                  <a:pt x="931" y="1279"/>
                </a:lnTo>
                <a:lnTo>
                  <a:pt x="946" y="1283"/>
                </a:lnTo>
                <a:lnTo>
                  <a:pt x="973" y="1286"/>
                </a:lnTo>
                <a:lnTo>
                  <a:pt x="989" y="1287"/>
                </a:lnTo>
                <a:lnTo>
                  <a:pt x="1002" y="1289"/>
                </a:lnTo>
                <a:lnTo>
                  <a:pt x="1012" y="1287"/>
                </a:lnTo>
                <a:lnTo>
                  <a:pt x="1015" y="1286"/>
                </a:lnTo>
                <a:lnTo>
                  <a:pt x="1016" y="1285"/>
                </a:lnTo>
                <a:lnTo>
                  <a:pt x="1016" y="1285"/>
                </a:lnTo>
                <a:lnTo>
                  <a:pt x="1020" y="1279"/>
                </a:lnTo>
                <a:lnTo>
                  <a:pt x="1021" y="1273"/>
                </a:lnTo>
                <a:lnTo>
                  <a:pt x="1021" y="1263"/>
                </a:lnTo>
                <a:lnTo>
                  <a:pt x="1016" y="1249"/>
                </a:lnTo>
                <a:lnTo>
                  <a:pt x="1016" y="1249"/>
                </a:lnTo>
                <a:lnTo>
                  <a:pt x="1012" y="1233"/>
                </a:lnTo>
                <a:lnTo>
                  <a:pt x="1007" y="1224"/>
                </a:lnTo>
                <a:lnTo>
                  <a:pt x="1004" y="1218"/>
                </a:lnTo>
                <a:lnTo>
                  <a:pt x="1004" y="1212"/>
                </a:lnTo>
                <a:lnTo>
                  <a:pt x="1004" y="1212"/>
                </a:lnTo>
                <a:lnTo>
                  <a:pt x="1007" y="1206"/>
                </a:lnTo>
                <a:lnTo>
                  <a:pt x="1009" y="1197"/>
                </a:lnTo>
                <a:lnTo>
                  <a:pt x="1012" y="1190"/>
                </a:lnTo>
                <a:lnTo>
                  <a:pt x="1012" y="1185"/>
                </a:lnTo>
                <a:lnTo>
                  <a:pt x="1010" y="1182"/>
                </a:lnTo>
                <a:lnTo>
                  <a:pt x="1010" y="1182"/>
                </a:lnTo>
                <a:lnTo>
                  <a:pt x="1007" y="1173"/>
                </a:lnTo>
                <a:lnTo>
                  <a:pt x="1003" y="1164"/>
                </a:lnTo>
                <a:lnTo>
                  <a:pt x="1001" y="1157"/>
                </a:lnTo>
                <a:lnTo>
                  <a:pt x="1000" y="1147"/>
                </a:lnTo>
                <a:lnTo>
                  <a:pt x="998" y="1135"/>
                </a:lnTo>
                <a:lnTo>
                  <a:pt x="998" y="1121"/>
                </a:lnTo>
                <a:lnTo>
                  <a:pt x="998" y="1121"/>
                </a:lnTo>
                <a:lnTo>
                  <a:pt x="998" y="1103"/>
                </a:lnTo>
                <a:lnTo>
                  <a:pt x="998" y="1081"/>
                </a:lnTo>
                <a:lnTo>
                  <a:pt x="995" y="1037"/>
                </a:lnTo>
                <a:lnTo>
                  <a:pt x="992" y="999"/>
                </a:lnTo>
                <a:lnTo>
                  <a:pt x="992" y="986"/>
                </a:lnTo>
                <a:lnTo>
                  <a:pt x="992" y="980"/>
                </a:lnTo>
                <a:lnTo>
                  <a:pt x="992" y="980"/>
                </a:lnTo>
                <a:lnTo>
                  <a:pt x="994" y="966"/>
                </a:lnTo>
                <a:lnTo>
                  <a:pt x="996" y="937"/>
                </a:lnTo>
                <a:lnTo>
                  <a:pt x="998" y="895"/>
                </a:lnTo>
                <a:lnTo>
                  <a:pt x="998" y="895"/>
                </a:lnTo>
                <a:lnTo>
                  <a:pt x="1012" y="827"/>
                </a:lnTo>
                <a:lnTo>
                  <a:pt x="1022" y="781"/>
                </a:lnTo>
                <a:lnTo>
                  <a:pt x="1026" y="767"/>
                </a:lnTo>
                <a:lnTo>
                  <a:pt x="1028" y="763"/>
                </a:lnTo>
                <a:lnTo>
                  <a:pt x="1028" y="762"/>
                </a:lnTo>
                <a:lnTo>
                  <a:pt x="1028" y="762"/>
                </a:lnTo>
                <a:lnTo>
                  <a:pt x="1032" y="767"/>
                </a:lnTo>
                <a:lnTo>
                  <a:pt x="1036" y="775"/>
                </a:lnTo>
                <a:lnTo>
                  <a:pt x="1039" y="782"/>
                </a:lnTo>
                <a:lnTo>
                  <a:pt x="1042" y="786"/>
                </a:lnTo>
                <a:lnTo>
                  <a:pt x="1042" y="786"/>
                </a:lnTo>
                <a:lnTo>
                  <a:pt x="1049" y="806"/>
                </a:lnTo>
                <a:lnTo>
                  <a:pt x="1066" y="851"/>
                </a:lnTo>
                <a:lnTo>
                  <a:pt x="1082" y="896"/>
                </a:lnTo>
                <a:lnTo>
                  <a:pt x="1090" y="920"/>
                </a:lnTo>
                <a:lnTo>
                  <a:pt x="1090" y="920"/>
                </a:lnTo>
                <a:lnTo>
                  <a:pt x="1093" y="960"/>
                </a:lnTo>
                <a:lnTo>
                  <a:pt x="1096" y="989"/>
                </a:lnTo>
                <a:lnTo>
                  <a:pt x="1096" y="1011"/>
                </a:lnTo>
                <a:lnTo>
                  <a:pt x="1096" y="1011"/>
                </a:lnTo>
                <a:lnTo>
                  <a:pt x="1092" y="1082"/>
                </a:lnTo>
                <a:lnTo>
                  <a:pt x="1090" y="1121"/>
                </a:lnTo>
                <a:lnTo>
                  <a:pt x="1090" y="1134"/>
                </a:lnTo>
                <a:lnTo>
                  <a:pt x="1090" y="1139"/>
                </a:lnTo>
                <a:lnTo>
                  <a:pt x="1090" y="1139"/>
                </a:lnTo>
                <a:lnTo>
                  <a:pt x="1097" y="1155"/>
                </a:lnTo>
                <a:lnTo>
                  <a:pt x="1102" y="1170"/>
                </a:lnTo>
                <a:lnTo>
                  <a:pt x="1102" y="1170"/>
                </a:lnTo>
                <a:lnTo>
                  <a:pt x="1099" y="1179"/>
                </a:lnTo>
                <a:lnTo>
                  <a:pt x="1096" y="1194"/>
                </a:lnTo>
                <a:lnTo>
                  <a:pt x="1096" y="1194"/>
                </a:lnTo>
                <a:lnTo>
                  <a:pt x="1093" y="1200"/>
                </a:lnTo>
                <a:lnTo>
                  <a:pt x="1090" y="1208"/>
                </a:lnTo>
                <a:lnTo>
                  <a:pt x="1086" y="1217"/>
                </a:lnTo>
                <a:lnTo>
                  <a:pt x="1084" y="1224"/>
                </a:lnTo>
                <a:lnTo>
                  <a:pt x="1084" y="1224"/>
                </a:lnTo>
                <a:lnTo>
                  <a:pt x="1084" y="1227"/>
                </a:lnTo>
                <a:lnTo>
                  <a:pt x="1085" y="1233"/>
                </a:lnTo>
                <a:lnTo>
                  <a:pt x="1090" y="1245"/>
                </a:lnTo>
                <a:lnTo>
                  <a:pt x="1102" y="1273"/>
                </a:lnTo>
                <a:lnTo>
                  <a:pt x="1102" y="1273"/>
                </a:lnTo>
                <a:lnTo>
                  <a:pt x="1105" y="1283"/>
                </a:lnTo>
                <a:lnTo>
                  <a:pt x="1106" y="1291"/>
                </a:lnTo>
                <a:lnTo>
                  <a:pt x="1106" y="1296"/>
                </a:lnTo>
                <a:lnTo>
                  <a:pt x="1108" y="1297"/>
                </a:lnTo>
                <a:lnTo>
                  <a:pt x="1108" y="1297"/>
                </a:lnTo>
                <a:lnTo>
                  <a:pt x="1108" y="1297"/>
                </a:lnTo>
                <a:lnTo>
                  <a:pt x="1118" y="1298"/>
                </a:lnTo>
                <a:lnTo>
                  <a:pt x="1140" y="1301"/>
                </a:lnTo>
                <a:lnTo>
                  <a:pt x="1165" y="1303"/>
                </a:lnTo>
                <a:lnTo>
                  <a:pt x="1177" y="1303"/>
                </a:lnTo>
                <a:lnTo>
                  <a:pt x="1187" y="1303"/>
                </a:lnTo>
                <a:lnTo>
                  <a:pt x="1187" y="1303"/>
                </a:lnTo>
                <a:lnTo>
                  <a:pt x="1195" y="1302"/>
                </a:lnTo>
                <a:lnTo>
                  <a:pt x="1203" y="1299"/>
                </a:lnTo>
                <a:lnTo>
                  <a:pt x="1210" y="1296"/>
                </a:lnTo>
                <a:lnTo>
                  <a:pt x="1215" y="1292"/>
                </a:lnTo>
                <a:lnTo>
                  <a:pt x="1218" y="1287"/>
                </a:lnTo>
                <a:lnTo>
                  <a:pt x="1219" y="1283"/>
                </a:lnTo>
                <a:lnTo>
                  <a:pt x="1219" y="1278"/>
                </a:lnTo>
                <a:lnTo>
                  <a:pt x="1217" y="1273"/>
                </a:lnTo>
                <a:lnTo>
                  <a:pt x="1217" y="1273"/>
                </a:lnTo>
                <a:lnTo>
                  <a:pt x="1211" y="1263"/>
                </a:lnTo>
                <a:lnTo>
                  <a:pt x="1204" y="1256"/>
                </a:lnTo>
                <a:lnTo>
                  <a:pt x="1195" y="1247"/>
                </a:lnTo>
                <a:lnTo>
                  <a:pt x="1187" y="1236"/>
                </a:lnTo>
                <a:lnTo>
                  <a:pt x="1187" y="1236"/>
                </a:lnTo>
                <a:lnTo>
                  <a:pt x="1173" y="1217"/>
                </a:lnTo>
                <a:lnTo>
                  <a:pt x="1169" y="1211"/>
                </a:lnTo>
                <a:lnTo>
                  <a:pt x="1169" y="1206"/>
                </a:lnTo>
                <a:lnTo>
                  <a:pt x="1169" y="1206"/>
                </a:lnTo>
                <a:lnTo>
                  <a:pt x="1173" y="1193"/>
                </a:lnTo>
                <a:lnTo>
                  <a:pt x="1175" y="1185"/>
                </a:lnTo>
                <a:lnTo>
                  <a:pt x="1175" y="1182"/>
                </a:lnTo>
                <a:lnTo>
                  <a:pt x="1175" y="1182"/>
                </a:lnTo>
                <a:lnTo>
                  <a:pt x="1175" y="1164"/>
                </a:lnTo>
                <a:lnTo>
                  <a:pt x="1175" y="1139"/>
                </a:lnTo>
                <a:lnTo>
                  <a:pt x="1175" y="1139"/>
                </a:lnTo>
                <a:lnTo>
                  <a:pt x="1176" y="1124"/>
                </a:lnTo>
                <a:lnTo>
                  <a:pt x="1179" y="1104"/>
                </a:lnTo>
                <a:lnTo>
                  <a:pt x="1181" y="1079"/>
                </a:lnTo>
                <a:lnTo>
                  <a:pt x="1181" y="1079"/>
                </a:lnTo>
                <a:lnTo>
                  <a:pt x="1191" y="1083"/>
                </a:lnTo>
                <a:lnTo>
                  <a:pt x="1210" y="1094"/>
                </a:lnTo>
                <a:lnTo>
                  <a:pt x="1229" y="1106"/>
                </a:lnTo>
                <a:lnTo>
                  <a:pt x="1234" y="1111"/>
                </a:lnTo>
                <a:lnTo>
                  <a:pt x="1236" y="1113"/>
                </a:lnTo>
                <a:lnTo>
                  <a:pt x="1236" y="1115"/>
                </a:lnTo>
                <a:lnTo>
                  <a:pt x="1236" y="1115"/>
                </a:lnTo>
                <a:lnTo>
                  <a:pt x="1236" y="1117"/>
                </a:lnTo>
                <a:lnTo>
                  <a:pt x="1237" y="1119"/>
                </a:lnTo>
                <a:lnTo>
                  <a:pt x="1241" y="1121"/>
                </a:lnTo>
                <a:lnTo>
                  <a:pt x="1246" y="1122"/>
                </a:lnTo>
                <a:lnTo>
                  <a:pt x="1254" y="1123"/>
                </a:lnTo>
                <a:lnTo>
                  <a:pt x="1258" y="1122"/>
                </a:lnTo>
                <a:lnTo>
                  <a:pt x="1260" y="1121"/>
                </a:lnTo>
                <a:lnTo>
                  <a:pt x="1260" y="1121"/>
                </a:lnTo>
                <a:lnTo>
                  <a:pt x="1271" y="1111"/>
                </a:lnTo>
                <a:lnTo>
                  <a:pt x="1290" y="1094"/>
                </a:lnTo>
                <a:lnTo>
                  <a:pt x="1311" y="1077"/>
                </a:lnTo>
                <a:lnTo>
                  <a:pt x="1318" y="1070"/>
                </a:lnTo>
                <a:lnTo>
                  <a:pt x="1321" y="1065"/>
                </a:lnTo>
                <a:lnTo>
                  <a:pt x="1321" y="1065"/>
                </a:lnTo>
                <a:lnTo>
                  <a:pt x="1321" y="1064"/>
                </a:lnTo>
                <a:lnTo>
                  <a:pt x="1321" y="1062"/>
                </a:lnTo>
                <a:lnTo>
                  <a:pt x="1320" y="1058"/>
                </a:lnTo>
                <a:lnTo>
                  <a:pt x="1319" y="1052"/>
                </a:lnTo>
                <a:lnTo>
                  <a:pt x="1319" y="1047"/>
                </a:lnTo>
                <a:lnTo>
                  <a:pt x="1321" y="1041"/>
                </a:lnTo>
                <a:lnTo>
                  <a:pt x="1321" y="1041"/>
                </a:lnTo>
                <a:lnTo>
                  <a:pt x="1323" y="1035"/>
                </a:lnTo>
                <a:lnTo>
                  <a:pt x="1326" y="1029"/>
                </a:lnTo>
                <a:lnTo>
                  <a:pt x="1331" y="1021"/>
                </a:lnTo>
                <a:lnTo>
                  <a:pt x="1337" y="1011"/>
                </a:lnTo>
                <a:lnTo>
                  <a:pt x="1338" y="1005"/>
                </a:lnTo>
                <a:lnTo>
                  <a:pt x="1339" y="999"/>
                </a:lnTo>
                <a:lnTo>
                  <a:pt x="1339" y="999"/>
                </a:lnTo>
                <a:lnTo>
                  <a:pt x="1339" y="991"/>
                </a:lnTo>
                <a:lnTo>
                  <a:pt x="1339" y="990"/>
                </a:lnTo>
                <a:lnTo>
                  <a:pt x="1339" y="986"/>
                </a:lnTo>
                <a:lnTo>
                  <a:pt x="1339" y="968"/>
                </a:lnTo>
                <a:lnTo>
                  <a:pt x="1339" y="968"/>
                </a:lnTo>
                <a:lnTo>
                  <a:pt x="1339" y="939"/>
                </a:lnTo>
                <a:lnTo>
                  <a:pt x="1338" y="908"/>
                </a:lnTo>
                <a:lnTo>
                  <a:pt x="1336" y="882"/>
                </a:lnTo>
                <a:lnTo>
                  <a:pt x="1335" y="872"/>
                </a:lnTo>
                <a:lnTo>
                  <a:pt x="1333" y="865"/>
                </a:lnTo>
                <a:lnTo>
                  <a:pt x="1333" y="865"/>
                </a:lnTo>
                <a:lnTo>
                  <a:pt x="1332" y="861"/>
                </a:lnTo>
                <a:lnTo>
                  <a:pt x="1332" y="859"/>
                </a:lnTo>
                <a:lnTo>
                  <a:pt x="1332" y="855"/>
                </a:lnTo>
                <a:lnTo>
                  <a:pt x="1332" y="853"/>
                </a:lnTo>
                <a:lnTo>
                  <a:pt x="1330" y="852"/>
                </a:lnTo>
                <a:lnTo>
                  <a:pt x="1321" y="847"/>
                </a:lnTo>
                <a:lnTo>
                  <a:pt x="1321" y="847"/>
                </a:lnTo>
                <a:lnTo>
                  <a:pt x="1307" y="841"/>
                </a:lnTo>
                <a:lnTo>
                  <a:pt x="1296" y="839"/>
                </a:lnTo>
                <a:lnTo>
                  <a:pt x="1289" y="836"/>
                </a:lnTo>
                <a:lnTo>
                  <a:pt x="1284" y="835"/>
                </a:lnTo>
                <a:lnTo>
                  <a:pt x="1284" y="835"/>
                </a:lnTo>
                <a:lnTo>
                  <a:pt x="1282" y="831"/>
                </a:lnTo>
                <a:lnTo>
                  <a:pt x="1277" y="824"/>
                </a:lnTo>
                <a:lnTo>
                  <a:pt x="1276" y="818"/>
                </a:lnTo>
                <a:lnTo>
                  <a:pt x="1273" y="811"/>
                </a:lnTo>
                <a:lnTo>
                  <a:pt x="1272" y="803"/>
                </a:lnTo>
                <a:lnTo>
                  <a:pt x="1272" y="792"/>
                </a:lnTo>
                <a:lnTo>
                  <a:pt x="1272" y="792"/>
                </a:lnTo>
                <a:lnTo>
                  <a:pt x="1272" y="782"/>
                </a:lnTo>
                <a:lnTo>
                  <a:pt x="1273" y="776"/>
                </a:lnTo>
                <a:lnTo>
                  <a:pt x="1277" y="768"/>
                </a:lnTo>
                <a:lnTo>
                  <a:pt x="1277" y="764"/>
                </a:lnTo>
                <a:lnTo>
                  <a:pt x="1277" y="762"/>
                </a:lnTo>
                <a:lnTo>
                  <a:pt x="1276" y="759"/>
                </a:lnTo>
                <a:lnTo>
                  <a:pt x="1272" y="756"/>
                </a:lnTo>
                <a:lnTo>
                  <a:pt x="1272" y="756"/>
                </a:lnTo>
                <a:lnTo>
                  <a:pt x="1267" y="752"/>
                </a:lnTo>
                <a:lnTo>
                  <a:pt x="1264" y="749"/>
                </a:lnTo>
                <a:lnTo>
                  <a:pt x="1254" y="746"/>
                </a:lnTo>
                <a:lnTo>
                  <a:pt x="1247" y="745"/>
                </a:lnTo>
                <a:lnTo>
                  <a:pt x="1242" y="744"/>
                </a:lnTo>
                <a:lnTo>
                  <a:pt x="1242" y="744"/>
                </a:lnTo>
                <a:lnTo>
                  <a:pt x="1240" y="743"/>
                </a:lnTo>
                <a:lnTo>
                  <a:pt x="1237" y="740"/>
                </a:lnTo>
                <a:lnTo>
                  <a:pt x="1234" y="733"/>
                </a:lnTo>
                <a:lnTo>
                  <a:pt x="1230" y="726"/>
                </a:lnTo>
                <a:lnTo>
                  <a:pt x="1236" y="701"/>
                </a:lnTo>
                <a:lnTo>
                  <a:pt x="1236" y="701"/>
                </a:lnTo>
                <a:lnTo>
                  <a:pt x="1237" y="701"/>
                </a:lnTo>
                <a:lnTo>
                  <a:pt x="1241" y="698"/>
                </a:lnTo>
                <a:lnTo>
                  <a:pt x="1243" y="697"/>
                </a:lnTo>
                <a:lnTo>
                  <a:pt x="1246" y="693"/>
                </a:lnTo>
                <a:lnTo>
                  <a:pt x="1247" y="689"/>
                </a:lnTo>
                <a:lnTo>
                  <a:pt x="1248" y="683"/>
                </a:lnTo>
                <a:lnTo>
                  <a:pt x="1248" y="683"/>
                </a:lnTo>
                <a:lnTo>
                  <a:pt x="1249" y="662"/>
                </a:lnTo>
                <a:lnTo>
                  <a:pt x="1249" y="656"/>
                </a:lnTo>
                <a:lnTo>
                  <a:pt x="1248" y="653"/>
                </a:lnTo>
                <a:lnTo>
                  <a:pt x="1248" y="653"/>
                </a:lnTo>
                <a:lnTo>
                  <a:pt x="1247" y="649"/>
                </a:lnTo>
                <a:lnTo>
                  <a:pt x="1248" y="643"/>
                </a:lnTo>
                <a:lnTo>
                  <a:pt x="1249" y="625"/>
                </a:lnTo>
                <a:lnTo>
                  <a:pt x="1251" y="608"/>
                </a:lnTo>
                <a:lnTo>
                  <a:pt x="1249" y="602"/>
                </a:lnTo>
                <a:lnTo>
                  <a:pt x="1248" y="597"/>
                </a:lnTo>
                <a:lnTo>
                  <a:pt x="1248" y="597"/>
                </a:lnTo>
                <a:lnTo>
                  <a:pt x="1242" y="590"/>
                </a:lnTo>
                <a:lnTo>
                  <a:pt x="1237" y="581"/>
                </a:lnTo>
                <a:lnTo>
                  <a:pt x="1230" y="561"/>
                </a:lnTo>
                <a:lnTo>
                  <a:pt x="1230" y="561"/>
                </a:lnTo>
                <a:lnTo>
                  <a:pt x="1223" y="541"/>
                </a:lnTo>
                <a:lnTo>
                  <a:pt x="1219" y="530"/>
                </a:lnTo>
                <a:lnTo>
                  <a:pt x="1217" y="518"/>
                </a:lnTo>
                <a:lnTo>
                  <a:pt x="1217" y="518"/>
                </a:lnTo>
                <a:lnTo>
                  <a:pt x="1217" y="505"/>
                </a:lnTo>
                <a:lnTo>
                  <a:pt x="1218" y="492"/>
                </a:lnTo>
                <a:lnTo>
                  <a:pt x="1218" y="481"/>
                </a:lnTo>
                <a:lnTo>
                  <a:pt x="1218" y="477"/>
                </a:lnTo>
                <a:lnTo>
                  <a:pt x="1217" y="476"/>
                </a:lnTo>
                <a:lnTo>
                  <a:pt x="1217" y="476"/>
                </a:lnTo>
                <a:lnTo>
                  <a:pt x="1216" y="470"/>
                </a:lnTo>
                <a:lnTo>
                  <a:pt x="1211" y="458"/>
                </a:lnTo>
                <a:lnTo>
                  <a:pt x="1201" y="421"/>
                </a:lnTo>
                <a:lnTo>
                  <a:pt x="1192" y="383"/>
                </a:lnTo>
                <a:lnTo>
                  <a:pt x="1188" y="368"/>
                </a:lnTo>
                <a:lnTo>
                  <a:pt x="1187" y="360"/>
                </a:lnTo>
                <a:lnTo>
                  <a:pt x="1187" y="360"/>
                </a:lnTo>
                <a:lnTo>
                  <a:pt x="1187" y="332"/>
                </a:lnTo>
                <a:lnTo>
                  <a:pt x="1185" y="315"/>
                </a:lnTo>
                <a:lnTo>
                  <a:pt x="1183" y="309"/>
                </a:lnTo>
                <a:lnTo>
                  <a:pt x="1181" y="306"/>
                </a:lnTo>
                <a:lnTo>
                  <a:pt x="1181" y="306"/>
                </a:lnTo>
                <a:lnTo>
                  <a:pt x="1159" y="282"/>
                </a:lnTo>
                <a:lnTo>
                  <a:pt x="1146" y="269"/>
                </a:lnTo>
                <a:lnTo>
                  <a:pt x="1141" y="265"/>
                </a:lnTo>
                <a:lnTo>
                  <a:pt x="1139" y="263"/>
                </a:lnTo>
                <a:lnTo>
                  <a:pt x="1139" y="263"/>
                </a:lnTo>
                <a:lnTo>
                  <a:pt x="1132" y="259"/>
                </a:lnTo>
                <a:lnTo>
                  <a:pt x="1121" y="253"/>
                </a:lnTo>
                <a:lnTo>
                  <a:pt x="1112" y="247"/>
                </a:lnTo>
                <a:lnTo>
                  <a:pt x="1108" y="245"/>
                </a:lnTo>
                <a:lnTo>
                  <a:pt x="1108" y="245"/>
                </a:lnTo>
                <a:lnTo>
                  <a:pt x="1104" y="245"/>
                </a:lnTo>
                <a:lnTo>
                  <a:pt x="1096" y="245"/>
                </a:lnTo>
                <a:lnTo>
                  <a:pt x="1084" y="245"/>
                </a:lnTo>
                <a:lnTo>
                  <a:pt x="1084" y="245"/>
                </a:lnTo>
                <a:lnTo>
                  <a:pt x="1084" y="234"/>
                </a:lnTo>
                <a:lnTo>
                  <a:pt x="1084" y="221"/>
                </a:lnTo>
                <a:lnTo>
                  <a:pt x="1084" y="221"/>
                </a:lnTo>
                <a:lnTo>
                  <a:pt x="1082" y="210"/>
                </a:lnTo>
                <a:lnTo>
                  <a:pt x="1082" y="201"/>
                </a:lnTo>
                <a:lnTo>
                  <a:pt x="1084" y="189"/>
                </a:lnTo>
                <a:lnTo>
                  <a:pt x="1084" y="189"/>
                </a:lnTo>
                <a:lnTo>
                  <a:pt x="1084" y="183"/>
                </a:lnTo>
                <a:lnTo>
                  <a:pt x="1084" y="179"/>
                </a:lnTo>
                <a:lnTo>
                  <a:pt x="1081" y="169"/>
                </a:lnTo>
                <a:lnTo>
                  <a:pt x="1079" y="161"/>
                </a:lnTo>
                <a:lnTo>
                  <a:pt x="1078" y="153"/>
                </a:lnTo>
                <a:lnTo>
                  <a:pt x="1078" y="153"/>
                </a:lnTo>
                <a:lnTo>
                  <a:pt x="1078" y="146"/>
                </a:lnTo>
                <a:lnTo>
                  <a:pt x="1079" y="137"/>
                </a:lnTo>
                <a:lnTo>
                  <a:pt x="1079" y="132"/>
                </a:lnTo>
                <a:lnTo>
                  <a:pt x="1078" y="125"/>
                </a:lnTo>
                <a:lnTo>
                  <a:pt x="1075" y="119"/>
                </a:lnTo>
                <a:lnTo>
                  <a:pt x="1072" y="110"/>
                </a:lnTo>
                <a:lnTo>
                  <a:pt x="1072" y="110"/>
                </a:lnTo>
                <a:lnTo>
                  <a:pt x="1061" y="92"/>
                </a:lnTo>
                <a:lnTo>
                  <a:pt x="1048" y="72"/>
                </a:lnTo>
                <a:lnTo>
                  <a:pt x="1040" y="62"/>
                </a:lnTo>
                <a:lnTo>
                  <a:pt x="1033" y="54"/>
                </a:lnTo>
                <a:lnTo>
                  <a:pt x="1025" y="48"/>
                </a:lnTo>
                <a:lnTo>
                  <a:pt x="1016" y="44"/>
                </a:lnTo>
                <a:lnTo>
                  <a:pt x="1016" y="44"/>
                </a:lnTo>
                <a:lnTo>
                  <a:pt x="1008" y="42"/>
                </a:lnTo>
                <a:lnTo>
                  <a:pt x="1000" y="42"/>
                </a:lnTo>
                <a:lnTo>
                  <a:pt x="991" y="43"/>
                </a:lnTo>
                <a:lnTo>
                  <a:pt x="983" y="44"/>
                </a:lnTo>
                <a:lnTo>
                  <a:pt x="970" y="48"/>
                </a:lnTo>
                <a:lnTo>
                  <a:pt x="962" y="50"/>
                </a:lnTo>
                <a:lnTo>
                  <a:pt x="962" y="50"/>
                </a:lnTo>
                <a:lnTo>
                  <a:pt x="958" y="47"/>
                </a:lnTo>
                <a:lnTo>
                  <a:pt x="954" y="45"/>
                </a:lnTo>
                <a:lnTo>
                  <a:pt x="950" y="43"/>
                </a:lnTo>
                <a:lnTo>
                  <a:pt x="946" y="42"/>
                </a:lnTo>
                <a:lnTo>
                  <a:pt x="940" y="43"/>
                </a:lnTo>
                <a:lnTo>
                  <a:pt x="932" y="45"/>
                </a:lnTo>
                <a:lnTo>
                  <a:pt x="925" y="50"/>
                </a:lnTo>
                <a:lnTo>
                  <a:pt x="925" y="50"/>
                </a:lnTo>
                <a:lnTo>
                  <a:pt x="918" y="57"/>
                </a:lnTo>
                <a:lnTo>
                  <a:pt x="911" y="66"/>
                </a:lnTo>
                <a:lnTo>
                  <a:pt x="905" y="75"/>
                </a:lnTo>
                <a:lnTo>
                  <a:pt x="899" y="85"/>
                </a:lnTo>
                <a:lnTo>
                  <a:pt x="889" y="105"/>
                </a:lnTo>
                <a:lnTo>
                  <a:pt x="883" y="123"/>
                </a:lnTo>
                <a:lnTo>
                  <a:pt x="883" y="123"/>
                </a:lnTo>
                <a:lnTo>
                  <a:pt x="880" y="138"/>
                </a:lnTo>
                <a:lnTo>
                  <a:pt x="877" y="152"/>
                </a:lnTo>
                <a:lnTo>
                  <a:pt x="877" y="171"/>
                </a:lnTo>
                <a:lnTo>
                  <a:pt x="877" y="209"/>
                </a:lnTo>
                <a:lnTo>
                  <a:pt x="877" y="209"/>
                </a:lnTo>
                <a:lnTo>
                  <a:pt x="877" y="216"/>
                </a:lnTo>
                <a:lnTo>
                  <a:pt x="880" y="223"/>
                </a:lnTo>
                <a:lnTo>
                  <a:pt x="883" y="233"/>
                </a:lnTo>
                <a:lnTo>
                  <a:pt x="883" y="233"/>
                </a:lnTo>
                <a:lnTo>
                  <a:pt x="888" y="248"/>
                </a:lnTo>
                <a:lnTo>
                  <a:pt x="892" y="258"/>
                </a:lnTo>
                <a:lnTo>
                  <a:pt x="895" y="263"/>
                </a:lnTo>
                <a:lnTo>
                  <a:pt x="895" y="263"/>
                </a:lnTo>
                <a:lnTo>
                  <a:pt x="895" y="263"/>
                </a:lnTo>
                <a:lnTo>
                  <a:pt x="895" y="263"/>
                </a:lnTo>
                <a:lnTo>
                  <a:pt x="895" y="263"/>
                </a:lnTo>
                <a:lnTo>
                  <a:pt x="895" y="263"/>
                </a:lnTo>
                <a:lnTo>
                  <a:pt x="883" y="267"/>
                </a:lnTo>
                <a:lnTo>
                  <a:pt x="864" y="278"/>
                </a:lnTo>
                <a:lnTo>
                  <a:pt x="845" y="289"/>
                </a:lnTo>
                <a:lnTo>
                  <a:pt x="838" y="295"/>
                </a:lnTo>
                <a:lnTo>
                  <a:pt x="834" y="300"/>
                </a:lnTo>
                <a:lnTo>
                  <a:pt x="834" y="300"/>
                </a:lnTo>
                <a:lnTo>
                  <a:pt x="808" y="367"/>
                </a:lnTo>
                <a:lnTo>
                  <a:pt x="780" y="439"/>
                </a:lnTo>
                <a:lnTo>
                  <a:pt x="780" y="439"/>
                </a:lnTo>
                <a:lnTo>
                  <a:pt x="774" y="456"/>
                </a:lnTo>
                <a:lnTo>
                  <a:pt x="768" y="476"/>
                </a:lnTo>
                <a:lnTo>
                  <a:pt x="755" y="530"/>
                </a:lnTo>
                <a:lnTo>
                  <a:pt x="755" y="530"/>
                </a:lnTo>
                <a:lnTo>
                  <a:pt x="743" y="577"/>
                </a:lnTo>
                <a:lnTo>
                  <a:pt x="737" y="597"/>
                </a:lnTo>
                <a:lnTo>
                  <a:pt x="737" y="597"/>
                </a:lnTo>
                <a:lnTo>
                  <a:pt x="733" y="602"/>
                </a:lnTo>
                <a:lnTo>
                  <a:pt x="728" y="608"/>
                </a:lnTo>
                <a:lnTo>
                  <a:pt x="722" y="614"/>
                </a:lnTo>
                <a:lnTo>
                  <a:pt x="720" y="618"/>
                </a:lnTo>
                <a:lnTo>
                  <a:pt x="719" y="621"/>
                </a:lnTo>
                <a:lnTo>
                  <a:pt x="719" y="621"/>
                </a:lnTo>
                <a:lnTo>
                  <a:pt x="715" y="649"/>
                </a:lnTo>
                <a:lnTo>
                  <a:pt x="714" y="663"/>
                </a:lnTo>
                <a:lnTo>
                  <a:pt x="713" y="671"/>
                </a:lnTo>
                <a:lnTo>
                  <a:pt x="713" y="671"/>
                </a:lnTo>
                <a:lnTo>
                  <a:pt x="712" y="675"/>
                </a:lnTo>
                <a:lnTo>
                  <a:pt x="712" y="681"/>
                </a:lnTo>
                <a:lnTo>
                  <a:pt x="712" y="681"/>
                </a:lnTo>
                <a:lnTo>
                  <a:pt x="704" y="675"/>
                </a:lnTo>
                <a:lnTo>
                  <a:pt x="700" y="672"/>
                </a:lnTo>
                <a:lnTo>
                  <a:pt x="695" y="671"/>
                </a:lnTo>
                <a:lnTo>
                  <a:pt x="677" y="671"/>
                </a:lnTo>
                <a:lnTo>
                  <a:pt x="664" y="671"/>
                </a:lnTo>
                <a:lnTo>
                  <a:pt x="664" y="659"/>
                </a:lnTo>
                <a:lnTo>
                  <a:pt x="664" y="659"/>
                </a:lnTo>
                <a:lnTo>
                  <a:pt x="673" y="649"/>
                </a:lnTo>
                <a:lnTo>
                  <a:pt x="679" y="641"/>
                </a:lnTo>
                <a:lnTo>
                  <a:pt x="683" y="633"/>
                </a:lnTo>
                <a:lnTo>
                  <a:pt x="683" y="633"/>
                </a:lnTo>
                <a:lnTo>
                  <a:pt x="682" y="624"/>
                </a:lnTo>
                <a:lnTo>
                  <a:pt x="678" y="606"/>
                </a:lnTo>
                <a:lnTo>
                  <a:pt x="670" y="561"/>
                </a:lnTo>
                <a:lnTo>
                  <a:pt x="670" y="561"/>
                </a:lnTo>
                <a:lnTo>
                  <a:pt x="667" y="551"/>
                </a:lnTo>
                <a:lnTo>
                  <a:pt x="664" y="540"/>
                </a:lnTo>
                <a:lnTo>
                  <a:pt x="658" y="531"/>
                </a:lnTo>
                <a:lnTo>
                  <a:pt x="652" y="522"/>
                </a:lnTo>
                <a:lnTo>
                  <a:pt x="644" y="515"/>
                </a:lnTo>
                <a:lnTo>
                  <a:pt x="636" y="509"/>
                </a:lnTo>
                <a:lnTo>
                  <a:pt x="629" y="504"/>
                </a:lnTo>
                <a:lnTo>
                  <a:pt x="622" y="500"/>
                </a:lnTo>
                <a:lnTo>
                  <a:pt x="622" y="500"/>
                </a:lnTo>
                <a:lnTo>
                  <a:pt x="614" y="499"/>
                </a:lnTo>
                <a:lnTo>
                  <a:pt x="607" y="499"/>
                </a:lnTo>
                <a:lnTo>
                  <a:pt x="601" y="499"/>
                </a:lnTo>
                <a:lnTo>
                  <a:pt x="596" y="501"/>
                </a:lnTo>
                <a:lnTo>
                  <a:pt x="588" y="504"/>
                </a:lnTo>
                <a:lnTo>
                  <a:pt x="586" y="506"/>
                </a:lnTo>
                <a:lnTo>
                  <a:pt x="586" y="506"/>
                </a:lnTo>
                <a:lnTo>
                  <a:pt x="581" y="506"/>
                </a:lnTo>
                <a:lnTo>
                  <a:pt x="576" y="506"/>
                </a:lnTo>
                <a:lnTo>
                  <a:pt x="570" y="509"/>
                </a:lnTo>
                <a:lnTo>
                  <a:pt x="564" y="511"/>
                </a:lnTo>
                <a:lnTo>
                  <a:pt x="557" y="515"/>
                </a:lnTo>
                <a:lnTo>
                  <a:pt x="550" y="522"/>
                </a:lnTo>
                <a:lnTo>
                  <a:pt x="542" y="530"/>
                </a:lnTo>
                <a:lnTo>
                  <a:pt x="542" y="530"/>
                </a:lnTo>
                <a:lnTo>
                  <a:pt x="536" y="542"/>
                </a:lnTo>
                <a:lnTo>
                  <a:pt x="533" y="557"/>
                </a:lnTo>
                <a:lnTo>
                  <a:pt x="529" y="573"/>
                </a:lnTo>
                <a:lnTo>
                  <a:pt x="528" y="589"/>
                </a:lnTo>
                <a:lnTo>
                  <a:pt x="527" y="606"/>
                </a:lnTo>
                <a:lnTo>
                  <a:pt x="527" y="620"/>
                </a:lnTo>
                <a:lnTo>
                  <a:pt x="528" y="632"/>
                </a:lnTo>
                <a:lnTo>
                  <a:pt x="530" y="641"/>
                </a:lnTo>
                <a:lnTo>
                  <a:pt x="530" y="641"/>
                </a:lnTo>
                <a:lnTo>
                  <a:pt x="539" y="665"/>
                </a:lnTo>
                <a:lnTo>
                  <a:pt x="542" y="677"/>
                </a:lnTo>
                <a:lnTo>
                  <a:pt x="530" y="677"/>
                </a:lnTo>
                <a:lnTo>
                  <a:pt x="530" y="677"/>
                </a:lnTo>
                <a:lnTo>
                  <a:pt x="522" y="678"/>
                </a:lnTo>
                <a:lnTo>
                  <a:pt x="515" y="678"/>
                </a:lnTo>
                <a:lnTo>
                  <a:pt x="512" y="677"/>
                </a:lnTo>
                <a:lnTo>
                  <a:pt x="512" y="677"/>
                </a:lnTo>
                <a:lnTo>
                  <a:pt x="509" y="673"/>
                </a:lnTo>
                <a:lnTo>
                  <a:pt x="506" y="671"/>
                </a:lnTo>
                <a:lnTo>
                  <a:pt x="506" y="671"/>
                </a:lnTo>
                <a:lnTo>
                  <a:pt x="506" y="667"/>
                </a:lnTo>
                <a:lnTo>
                  <a:pt x="506" y="659"/>
                </a:lnTo>
                <a:lnTo>
                  <a:pt x="506" y="659"/>
                </a:lnTo>
                <a:lnTo>
                  <a:pt x="505" y="651"/>
                </a:lnTo>
                <a:lnTo>
                  <a:pt x="506" y="642"/>
                </a:lnTo>
                <a:lnTo>
                  <a:pt x="506" y="633"/>
                </a:lnTo>
                <a:lnTo>
                  <a:pt x="506" y="627"/>
                </a:lnTo>
                <a:lnTo>
                  <a:pt x="506" y="627"/>
                </a:lnTo>
                <a:lnTo>
                  <a:pt x="505" y="623"/>
                </a:lnTo>
                <a:lnTo>
                  <a:pt x="506" y="615"/>
                </a:lnTo>
                <a:lnTo>
                  <a:pt x="506" y="608"/>
                </a:lnTo>
                <a:lnTo>
                  <a:pt x="506" y="603"/>
                </a:lnTo>
                <a:lnTo>
                  <a:pt x="506" y="603"/>
                </a:lnTo>
                <a:lnTo>
                  <a:pt x="506" y="597"/>
                </a:lnTo>
                <a:lnTo>
                  <a:pt x="506" y="587"/>
                </a:lnTo>
                <a:lnTo>
                  <a:pt x="508" y="576"/>
                </a:lnTo>
                <a:lnTo>
                  <a:pt x="506" y="571"/>
                </a:lnTo>
                <a:lnTo>
                  <a:pt x="506" y="567"/>
                </a:lnTo>
                <a:lnTo>
                  <a:pt x="506" y="567"/>
                </a:lnTo>
                <a:lnTo>
                  <a:pt x="504" y="555"/>
                </a:lnTo>
                <a:lnTo>
                  <a:pt x="503" y="536"/>
                </a:lnTo>
                <a:lnTo>
                  <a:pt x="502" y="517"/>
                </a:lnTo>
                <a:lnTo>
                  <a:pt x="500" y="506"/>
                </a:lnTo>
                <a:lnTo>
                  <a:pt x="500" y="506"/>
                </a:lnTo>
                <a:lnTo>
                  <a:pt x="496" y="495"/>
                </a:lnTo>
                <a:lnTo>
                  <a:pt x="487" y="479"/>
                </a:lnTo>
                <a:lnTo>
                  <a:pt x="475" y="457"/>
                </a:lnTo>
                <a:lnTo>
                  <a:pt x="487" y="451"/>
                </a:lnTo>
                <a:lnTo>
                  <a:pt x="487" y="451"/>
                </a:lnTo>
                <a:lnTo>
                  <a:pt x="484" y="440"/>
                </a:lnTo>
                <a:lnTo>
                  <a:pt x="474" y="414"/>
                </a:lnTo>
                <a:lnTo>
                  <a:pt x="470" y="399"/>
                </a:lnTo>
                <a:lnTo>
                  <a:pt x="466" y="384"/>
                </a:lnTo>
                <a:lnTo>
                  <a:pt x="463" y="371"/>
                </a:lnTo>
                <a:lnTo>
                  <a:pt x="463" y="360"/>
                </a:lnTo>
                <a:lnTo>
                  <a:pt x="463" y="360"/>
                </a:lnTo>
                <a:lnTo>
                  <a:pt x="466" y="341"/>
                </a:lnTo>
                <a:lnTo>
                  <a:pt x="466" y="320"/>
                </a:lnTo>
                <a:lnTo>
                  <a:pt x="466" y="301"/>
                </a:lnTo>
                <a:lnTo>
                  <a:pt x="463" y="287"/>
                </a:lnTo>
                <a:lnTo>
                  <a:pt x="463" y="287"/>
                </a:lnTo>
                <a:lnTo>
                  <a:pt x="460" y="278"/>
                </a:lnTo>
                <a:lnTo>
                  <a:pt x="455" y="270"/>
                </a:lnTo>
                <a:lnTo>
                  <a:pt x="449" y="260"/>
                </a:lnTo>
                <a:lnTo>
                  <a:pt x="445" y="251"/>
                </a:lnTo>
                <a:lnTo>
                  <a:pt x="445" y="251"/>
                </a:lnTo>
                <a:lnTo>
                  <a:pt x="442" y="241"/>
                </a:lnTo>
                <a:lnTo>
                  <a:pt x="436" y="233"/>
                </a:lnTo>
                <a:lnTo>
                  <a:pt x="431" y="228"/>
                </a:lnTo>
                <a:lnTo>
                  <a:pt x="428" y="227"/>
                </a:lnTo>
                <a:lnTo>
                  <a:pt x="427" y="227"/>
                </a:lnTo>
                <a:lnTo>
                  <a:pt x="427" y="227"/>
                </a:lnTo>
                <a:lnTo>
                  <a:pt x="422" y="225"/>
                </a:lnTo>
                <a:lnTo>
                  <a:pt x="415" y="223"/>
                </a:lnTo>
                <a:lnTo>
                  <a:pt x="392" y="215"/>
                </a:lnTo>
                <a:lnTo>
                  <a:pt x="360" y="201"/>
                </a:lnTo>
                <a:lnTo>
                  <a:pt x="360" y="201"/>
                </a:lnTo>
                <a:lnTo>
                  <a:pt x="342" y="177"/>
                </a:lnTo>
                <a:lnTo>
                  <a:pt x="342" y="177"/>
                </a:lnTo>
                <a:lnTo>
                  <a:pt x="340" y="173"/>
                </a:lnTo>
                <a:lnTo>
                  <a:pt x="338" y="164"/>
                </a:lnTo>
                <a:lnTo>
                  <a:pt x="336" y="153"/>
                </a:lnTo>
                <a:lnTo>
                  <a:pt x="366" y="135"/>
                </a:lnTo>
                <a:lnTo>
                  <a:pt x="378" y="98"/>
                </a:lnTo>
                <a:lnTo>
                  <a:pt x="384" y="86"/>
                </a:lnTo>
                <a:lnTo>
                  <a:pt x="366" y="19"/>
                </a:lnTo>
                <a:lnTo>
                  <a:pt x="342" y="1"/>
                </a:lnTo>
                <a:lnTo>
                  <a:pt x="299" y="1"/>
                </a:lnTo>
                <a:lnTo>
                  <a:pt x="281" y="1"/>
                </a:lnTo>
                <a:lnTo>
                  <a:pt x="281" y="1"/>
                </a:lnTo>
                <a:lnTo>
                  <a:pt x="274" y="0"/>
                </a:lnTo>
                <a:lnTo>
                  <a:pt x="265" y="0"/>
                </a:lnTo>
                <a:lnTo>
                  <a:pt x="257" y="1"/>
                </a:lnTo>
                <a:lnTo>
                  <a:pt x="257" y="1"/>
                </a:lnTo>
                <a:lnTo>
                  <a:pt x="248" y="5"/>
                </a:lnTo>
                <a:lnTo>
                  <a:pt x="241" y="8"/>
                </a:lnTo>
                <a:lnTo>
                  <a:pt x="233" y="13"/>
                </a:lnTo>
                <a:lnTo>
                  <a:pt x="233" y="13"/>
                </a:lnTo>
                <a:lnTo>
                  <a:pt x="226" y="20"/>
                </a:lnTo>
                <a:lnTo>
                  <a:pt x="221" y="25"/>
                </a:lnTo>
                <a:lnTo>
                  <a:pt x="196" y="44"/>
                </a:lnTo>
                <a:lnTo>
                  <a:pt x="196" y="62"/>
                </a:lnTo>
                <a:lnTo>
                  <a:pt x="208" y="74"/>
                </a:lnTo>
                <a:lnTo>
                  <a:pt x="208" y="74"/>
                </a:lnTo>
                <a:lnTo>
                  <a:pt x="204" y="96"/>
                </a:lnTo>
                <a:lnTo>
                  <a:pt x="202" y="113"/>
                </a:lnTo>
                <a:lnTo>
                  <a:pt x="202" y="119"/>
                </a:lnTo>
                <a:lnTo>
                  <a:pt x="202" y="123"/>
                </a:lnTo>
                <a:lnTo>
                  <a:pt x="202" y="123"/>
                </a:lnTo>
                <a:lnTo>
                  <a:pt x="203" y="128"/>
                </a:lnTo>
                <a:lnTo>
                  <a:pt x="202" y="137"/>
                </a:lnTo>
                <a:lnTo>
                  <a:pt x="202" y="145"/>
                </a:lnTo>
                <a:lnTo>
                  <a:pt x="202" y="153"/>
                </a:lnTo>
                <a:lnTo>
                  <a:pt x="202" y="153"/>
                </a:lnTo>
                <a:lnTo>
                  <a:pt x="204" y="175"/>
                </a:lnTo>
                <a:lnTo>
                  <a:pt x="205" y="185"/>
                </a:lnTo>
                <a:lnTo>
                  <a:pt x="206" y="188"/>
                </a:lnTo>
                <a:lnTo>
                  <a:pt x="208" y="189"/>
                </a:lnTo>
                <a:lnTo>
                  <a:pt x="208" y="189"/>
                </a:lnTo>
                <a:lnTo>
                  <a:pt x="211" y="193"/>
                </a:lnTo>
                <a:lnTo>
                  <a:pt x="212" y="197"/>
                </a:lnTo>
                <a:lnTo>
                  <a:pt x="214" y="201"/>
                </a:lnTo>
                <a:lnTo>
                  <a:pt x="214" y="201"/>
                </a:lnTo>
                <a:lnTo>
                  <a:pt x="186" y="207"/>
                </a:lnTo>
                <a:lnTo>
                  <a:pt x="166" y="211"/>
                </a:lnTo>
                <a:lnTo>
                  <a:pt x="154" y="215"/>
                </a:lnTo>
                <a:lnTo>
                  <a:pt x="154" y="215"/>
                </a:lnTo>
                <a:lnTo>
                  <a:pt x="146" y="221"/>
                </a:lnTo>
                <a:lnTo>
                  <a:pt x="134" y="233"/>
                </a:lnTo>
                <a:lnTo>
                  <a:pt x="124" y="245"/>
                </a:lnTo>
                <a:lnTo>
                  <a:pt x="116" y="251"/>
                </a:lnTo>
                <a:lnTo>
                  <a:pt x="116" y="251"/>
                </a:lnTo>
                <a:lnTo>
                  <a:pt x="114" y="253"/>
                </a:lnTo>
                <a:lnTo>
                  <a:pt x="112" y="258"/>
                </a:lnTo>
                <a:lnTo>
                  <a:pt x="103" y="272"/>
                </a:lnTo>
                <a:lnTo>
                  <a:pt x="96" y="288"/>
                </a:lnTo>
                <a:lnTo>
                  <a:pt x="92" y="300"/>
                </a:lnTo>
                <a:lnTo>
                  <a:pt x="92" y="300"/>
                </a:lnTo>
                <a:lnTo>
                  <a:pt x="86" y="318"/>
                </a:lnTo>
                <a:lnTo>
                  <a:pt x="77" y="349"/>
                </a:lnTo>
                <a:lnTo>
                  <a:pt x="62" y="391"/>
                </a:lnTo>
                <a:lnTo>
                  <a:pt x="80" y="403"/>
                </a:lnTo>
                <a:lnTo>
                  <a:pt x="80" y="403"/>
                </a:lnTo>
                <a:lnTo>
                  <a:pt x="70" y="427"/>
                </a:lnTo>
                <a:lnTo>
                  <a:pt x="56" y="457"/>
                </a:lnTo>
                <a:lnTo>
                  <a:pt x="56" y="457"/>
                </a:lnTo>
                <a:lnTo>
                  <a:pt x="47" y="501"/>
                </a:lnTo>
                <a:lnTo>
                  <a:pt x="41" y="529"/>
                </a:lnTo>
                <a:lnTo>
                  <a:pt x="38" y="542"/>
                </a:lnTo>
                <a:lnTo>
                  <a:pt x="38" y="542"/>
                </a:lnTo>
                <a:lnTo>
                  <a:pt x="37" y="547"/>
                </a:lnTo>
                <a:lnTo>
                  <a:pt x="37" y="553"/>
                </a:lnTo>
                <a:lnTo>
                  <a:pt x="38" y="561"/>
                </a:lnTo>
                <a:lnTo>
                  <a:pt x="38" y="561"/>
                </a:lnTo>
                <a:lnTo>
                  <a:pt x="38" y="561"/>
                </a:lnTo>
                <a:lnTo>
                  <a:pt x="41" y="564"/>
                </a:lnTo>
                <a:lnTo>
                  <a:pt x="41" y="567"/>
                </a:lnTo>
                <a:lnTo>
                  <a:pt x="40" y="570"/>
                </a:lnTo>
                <a:lnTo>
                  <a:pt x="38" y="573"/>
                </a:lnTo>
                <a:lnTo>
                  <a:pt x="38" y="573"/>
                </a:lnTo>
                <a:lnTo>
                  <a:pt x="29" y="588"/>
                </a:lnTo>
                <a:lnTo>
                  <a:pt x="26" y="594"/>
                </a:lnTo>
                <a:lnTo>
                  <a:pt x="25" y="597"/>
                </a:lnTo>
                <a:lnTo>
                  <a:pt x="25" y="597"/>
                </a:lnTo>
                <a:lnTo>
                  <a:pt x="23" y="614"/>
                </a:lnTo>
                <a:lnTo>
                  <a:pt x="19" y="627"/>
                </a:lnTo>
                <a:lnTo>
                  <a:pt x="19" y="627"/>
                </a:lnTo>
                <a:lnTo>
                  <a:pt x="14" y="641"/>
                </a:lnTo>
                <a:lnTo>
                  <a:pt x="7" y="659"/>
                </a:lnTo>
                <a:lnTo>
                  <a:pt x="7" y="659"/>
                </a:lnTo>
                <a:lnTo>
                  <a:pt x="4" y="666"/>
                </a:lnTo>
                <a:lnTo>
                  <a:pt x="2" y="672"/>
                </a:lnTo>
                <a:lnTo>
                  <a:pt x="1" y="679"/>
                </a:lnTo>
                <a:lnTo>
                  <a:pt x="0" y="686"/>
                </a:lnTo>
                <a:lnTo>
                  <a:pt x="1" y="695"/>
                </a:lnTo>
                <a:lnTo>
                  <a:pt x="2" y="701"/>
                </a:lnTo>
                <a:lnTo>
                  <a:pt x="7" y="707"/>
                </a:lnTo>
                <a:lnTo>
                  <a:pt x="7" y="707"/>
                </a:lnTo>
                <a:lnTo>
                  <a:pt x="14" y="713"/>
                </a:lnTo>
                <a:lnTo>
                  <a:pt x="25" y="717"/>
                </a:lnTo>
                <a:lnTo>
                  <a:pt x="37" y="722"/>
                </a:lnTo>
                <a:lnTo>
                  <a:pt x="49" y="726"/>
                </a:lnTo>
                <a:lnTo>
                  <a:pt x="71" y="731"/>
                </a:lnTo>
                <a:lnTo>
                  <a:pt x="77" y="732"/>
                </a:lnTo>
                <a:lnTo>
                  <a:pt x="80" y="732"/>
                </a:lnTo>
                <a:lnTo>
                  <a:pt x="80" y="732"/>
                </a:lnTo>
                <a:lnTo>
                  <a:pt x="85" y="729"/>
                </a:lnTo>
                <a:lnTo>
                  <a:pt x="94" y="726"/>
                </a:lnTo>
                <a:lnTo>
                  <a:pt x="103" y="721"/>
                </a:lnTo>
                <a:lnTo>
                  <a:pt x="108" y="717"/>
                </a:lnTo>
                <a:lnTo>
                  <a:pt x="110" y="713"/>
                </a:lnTo>
                <a:lnTo>
                  <a:pt x="110" y="713"/>
                </a:lnTo>
                <a:lnTo>
                  <a:pt x="116" y="702"/>
                </a:lnTo>
                <a:lnTo>
                  <a:pt x="121" y="689"/>
                </a:lnTo>
                <a:lnTo>
                  <a:pt x="130" y="665"/>
                </a:lnTo>
                <a:lnTo>
                  <a:pt x="130" y="665"/>
                </a:lnTo>
                <a:lnTo>
                  <a:pt x="130" y="660"/>
                </a:lnTo>
                <a:lnTo>
                  <a:pt x="130" y="654"/>
                </a:lnTo>
                <a:lnTo>
                  <a:pt x="128" y="639"/>
                </a:lnTo>
                <a:lnTo>
                  <a:pt x="126" y="625"/>
                </a:lnTo>
                <a:lnTo>
                  <a:pt x="122" y="615"/>
                </a:lnTo>
                <a:lnTo>
                  <a:pt x="122" y="615"/>
                </a:lnTo>
                <a:lnTo>
                  <a:pt x="120" y="612"/>
                </a:lnTo>
                <a:lnTo>
                  <a:pt x="116" y="607"/>
                </a:lnTo>
                <a:lnTo>
                  <a:pt x="107" y="597"/>
                </a:lnTo>
                <a:lnTo>
                  <a:pt x="92" y="585"/>
                </a:lnTo>
                <a:lnTo>
                  <a:pt x="92" y="585"/>
                </a:lnTo>
                <a:close/>
                <a:moveTo>
                  <a:pt x="713" y="683"/>
                </a:moveTo>
                <a:lnTo>
                  <a:pt x="713" y="683"/>
                </a:lnTo>
                <a:lnTo>
                  <a:pt x="713" y="683"/>
                </a:lnTo>
                <a:lnTo>
                  <a:pt x="713" y="683"/>
                </a:lnTo>
                <a:lnTo>
                  <a:pt x="713" y="683"/>
                </a:lnTo>
                <a:close/>
                <a:moveTo>
                  <a:pt x="281" y="792"/>
                </a:moveTo>
                <a:lnTo>
                  <a:pt x="281" y="792"/>
                </a:lnTo>
                <a:lnTo>
                  <a:pt x="294" y="860"/>
                </a:lnTo>
                <a:lnTo>
                  <a:pt x="302" y="909"/>
                </a:lnTo>
                <a:lnTo>
                  <a:pt x="305" y="929"/>
                </a:lnTo>
                <a:lnTo>
                  <a:pt x="305" y="938"/>
                </a:lnTo>
                <a:lnTo>
                  <a:pt x="305" y="938"/>
                </a:lnTo>
                <a:lnTo>
                  <a:pt x="305" y="963"/>
                </a:lnTo>
                <a:lnTo>
                  <a:pt x="305" y="999"/>
                </a:lnTo>
                <a:lnTo>
                  <a:pt x="305" y="999"/>
                </a:lnTo>
                <a:lnTo>
                  <a:pt x="308" y="1058"/>
                </a:lnTo>
                <a:lnTo>
                  <a:pt x="308" y="1093"/>
                </a:lnTo>
                <a:lnTo>
                  <a:pt x="307" y="1107"/>
                </a:lnTo>
                <a:lnTo>
                  <a:pt x="305" y="1121"/>
                </a:lnTo>
                <a:lnTo>
                  <a:pt x="305" y="1121"/>
                </a:lnTo>
                <a:lnTo>
                  <a:pt x="304" y="1131"/>
                </a:lnTo>
                <a:lnTo>
                  <a:pt x="302" y="1142"/>
                </a:lnTo>
                <a:lnTo>
                  <a:pt x="301" y="1159"/>
                </a:lnTo>
                <a:lnTo>
                  <a:pt x="300" y="1171"/>
                </a:lnTo>
                <a:lnTo>
                  <a:pt x="300" y="1175"/>
                </a:lnTo>
                <a:lnTo>
                  <a:pt x="299" y="1176"/>
                </a:lnTo>
                <a:lnTo>
                  <a:pt x="299" y="1176"/>
                </a:lnTo>
                <a:lnTo>
                  <a:pt x="298" y="1172"/>
                </a:lnTo>
                <a:lnTo>
                  <a:pt x="294" y="1165"/>
                </a:lnTo>
                <a:lnTo>
                  <a:pt x="286" y="1140"/>
                </a:lnTo>
                <a:lnTo>
                  <a:pt x="278" y="1112"/>
                </a:lnTo>
                <a:lnTo>
                  <a:pt x="275" y="1097"/>
                </a:lnTo>
                <a:lnTo>
                  <a:pt x="275" y="1041"/>
                </a:lnTo>
                <a:lnTo>
                  <a:pt x="275" y="987"/>
                </a:lnTo>
                <a:lnTo>
                  <a:pt x="275" y="987"/>
                </a:lnTo>
                <a:lnTo>
                  <a:pt x="275" y="965"/>
                </a:lnTo>
                <a:lnTo>
                  <a:pt x="274" y="954"/>
                </a:lnTo>
                <a:lnTo>
                  <a:pt x="275" y="944"/>
                </a:lnTo>
                <a:lnTo>
                  <a:pt x="275" y="944"/>
                </a:lnTo>
                <a:lnTo>
                  <a:pt x="280" y="924"/>
                </a:lnTo>
                <a:lnTo>
                  <a:pt x="282" y="912"/>
                </a:lnTo>
                <a:lnTo>
                  <a:pt x="282" y="907"/>
                </a:lnTo>
                <a:lnTo>
                  <a:pt x="281" y="902"/>
                </a:lnTo>
                <a:lnTo>
                  <a:pt x="281" y="902"/>
                </a:lnTo>
                <a:lnTo>
                  <a:pt x="280" y="894"/>
                </a:lnTo>
                <a:lnTo>
                  <a:pt x="280" y="879"/>
                </a:lnTo>
                <a:lnTo>
                  <a:pt x="280" y="842"/>
                </a:lnTo>
                <a:lnTo>
                  <a:pt x="281" y="792"/>
                </a:lnTo>
                <a:lnTo>
                  <a:pt x="281" y="792"/>
                </a:lnTo>
                <a:close/>
                <a:moveTo>
                  <a:pt x="1199" y="713"/>
                </a:moveTo>
                <a:lnTo>
                  <a:pt x="1199" y="713"/>
                </a:lnTo>
                <a:lnTo>
                  <a:pt x="1198" y="731"/>
                </a:lnTo>
                <a:lnTo>
                  <a:pt x="1197" y="743"/>
                </a:lnTo>
                <a:lnTo>
                  <a:pt x="1198" y="747"/>
                </a:lnTo>
                <a:lnTo>
                  <a:pt x="1199" y="750"/>
                </a:lnTo>
                <a:lnTo>
                  <a:pt x="1199" y="750"/>
                </a:lnTo>
                <a:lnTo>
                  <a:pt x="1206" y="753"/>
                </a:lnTo>
                <a:lnTo>
                  <a:pt x="1211" y="756"/>
                </a:lnTo>
                <a:lnTo>
                  <a:pt x="1211" y="756"/>
                </a:lnTo>
                <a:lnTo>
                  <a:pt x="1219" y="759"/>
                </a:lnTo>
                <a:lnTo>
                  <a:pt x="1223" y="762"/>
                </a:lnTo>
                <a:lnTo>
                  <a:pt x="1223" y="762"/>
                </a:lnTo>
                <a:lnTo>
                  <a:pt x="1224" y="765"/>
                </a:lnTo>
                <a:lnTo>
                  <a:pt x="1224" y="769"/>
                </a:lnTo>
                <a:lnTo>
                  <a:pt x="1223" y="774"/>
                </a:lnTo>
                <a:lnTo>
                  <a:pt x="1223" y="774"/>
                </a:lnTo>
                <a:lnTo>
                  <a:pt x="1223" y="780"/>
                </a:lnTo>
                <a:lnTo>
                  <a:pt x="1223" y="786"/>
                </a:lnTo>
                <a:lnTo>
                  <a:pt x="1224" y="792"/>
                </a:lnTo>
                <a:lnTo>
                  <a:pt x="1223" y="798"/>
                </a:lnTo>
                <a:lnTo>
                  <a:pt x="1223" y="798"/>
                </a:lnTo>
                <a:lnTo>
                  <a:pt x="1223" y="803"/>
                </a:lnTo>
                <a:lnTo>
                  <a:pt x="1224" y="807"/>
                </a:lnTo>
                <a:lnTo>
                  <a:pt x="1225" y="817"/>
                </a:lnTo>
                <a:lnTo>
                  <a:pt x="1227" y="825"/>
                </a:lnTo>
                <a:lnTo>
                  <a:pt x="1225" y="828"/>
                </a:lnTo>
                <a:lnTo>
                  <a:pt x="1223" y="829"/>
                </a:lnTo>
                <a:lnTo>
                  <a:pt x="1223" y="829"/>
                </a:lnTo>
                <a:lnTo>
                  <a:pt x="1215" y="829"/>
                </a:lnTo>
                <a:lnTo>
                  <a:pt x="1200" y="829"/>
                </a:lnTo>
                <a:lnTo>
                  <a:pt x="1187" y="830"/>
                </a:lnTo>
                <a:lnTo>
                  <a:pt x="1183" y="829"/>
                </a:lnTo>
                <a:lnTo>
                  <a:pt x="1181" y="829"/>
                </a:lnTo>
                <a:lnTo>
                  <a:pt x="1181" y="829"/>
                </a:lnTo>
                <a:lnTo>
                  <a:pt x="1176" y="803"/>
                </a:lnTo>
                <a:lnTo>
                  <a:pt x="1171" y="785"/>
                </a:lnTo>
                <a:lnTo>
                  <a:pt x="1169" y="774"/>
                </a:lnTo>
                <a:lnTo>
                  <a:pt x="1169" y="774"/>
                </a:lnTo>
                <a:lnTo>
                  <a:pt x="1168" y="770"/>
                </a:lnTo>
                <a:lnTo>
                  <a:pt x="1168" y="767"/>
                </a:lnTo>
                <a:lnTo>
                  <a:pt x="1169" y="756"/>
                </a:lnTo>
                <a:lnTo>
                  <a:pt x="1169" y="747"/>
                </a:lnTo>
                <a:lnTo>
                  <a:pt x="1169" y="745"/>
                </a:lnTo>
                <a:lnTo>
                  <a:pt x="1169" y="744"/>
                </a:lnTo>
                <a:lnTo>
                  <a:pt x="1169" y="744"/>
                </a:lnTo>
                <a:lnTo>
                  <a:pt x="1168" y="741"/>
                </a:lnTo>
                <a:lnTo>
                  <a:pt x="1168" y="739"/>
                </a:lnTo>
                <a:lnTo>
                  <a:pt x="1169" y="726"/>
                </a:lnTo>
                <a:lnTo>
                  <a:pt x="1169" y="707"/>
                </a:lnTo>
                <a:lnTo>
                  <a:pt x="1199" y="71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AF5B78D7-34D0-4CBF-98AF-A2383C23CA6F}"/>
              </a:ext>
            </a:extLst>
          </p:cNvPr>
          <p:cNvSpPr>
            <a:spLocks noEditPoints="1"/>
          </p:cNvSpPr>
          <p:nvPr/>
        </p:nvSpPr>
        <p:spPr bwMode="auto">
          <a:xfrm>
            <a:off x="3984171" y="3734799"/>
            <a:ext cx="2009150" cy="2744459"/>
          </a:xfrm>
          <a:custGeom>
            <a:avLst/>
            <a:gdLst>
              <a:gd name="T0" fmla="*/ 256 w 970"/>
              <a:gd name="T1" fmla="*/ 205 h 1325"/>
              <a:gd name="T2" fmla="*/ 244 w 970"/>
              <a:gd name="T3" fmla="*/ 168 h 1325"/>
              <a:gd name="T4" fmla="*/ 248 w 970"/>
              <a:gd name="T5" fmla="*/ 51 h 1325"/>
              <a:gd name="T6" fmla="*/ 135 w 970"/>
              <a:gd name="T7" fmla="*/ 121 h 1325"/>
              <a:gd name="T8" fmla="*/ 39 w 970"/>
              <a:gd name="T9" fmla="*/ 235 h 1325"/>
              <a:gd name="T10" fmla="*/ 14 w 970"/>
              <a:gd name="T11" fmla="*/ 293 h 1325"/>
              <a:gd name="T12" fmla="*/ 22 w 970"/>
              <a:gd name="T13" fmla="*/ 589 h 1325"/>
              <a:gd name="T14" fmla="*/ 64 w 970"/>
              <a:gd name="T15" fmla="*/ 834 h 1325"/>
              <a:gd name="T16" fmla="*/ 81 w 970"/>
              <a:gd name="T17" fmla="*/ 1044 h 1325"/>
              <a:gd name="T18" fmla="*/ 114 w 970"/>
              <a:gd name="T19" fmla="*/ 1190 h 1325"/>
              <a:gd name="T20" fmla="*/ 150 w 970"/>
              <a:gd name="T21" fmla="*/ 1249 h 1325"/>
              <a:gd name="T22" fmla="*/ 245 w 970"/>
              <a:gd name="T23" fmla="*/ 1255 h 1325"/>
              <a:gd name="T24" fmla="*/ 239 w 970"/>
              <a:gd name="T25" fmla="*/ 1161 h 1325"/>
              <a:gd name="T26" fmla="*/ 298 w 970"/>
              <a:gd name="T27" fmla="*/ 1029 h 1325"/>
              <a:gd name="T28" fmla="*/ 340 w 970"/>
              <a:gd name="T29" fmla="*/ 901 h 1325"/>
              <a:gd name="T30" fmla="*/ 327 w 970"/>
              <a:gd name="T31" fmla="*/ 690 h 1325"/>
              <a:gd name="T32" fmla="*/ 406 w 970"/>
              <a:gd name="T33" fmla="*/ 1002 h 1325"/>
              <a:gd name="T34" fmla="*/ 414 w 970"/>
              <a:gd name="T35" fmla="*/ 1037 h 1325"/>
              <a:gd name="T36" fmla="*/ 424 w 970"/>
              <a:gd name="T37" fmla="*/ 1202 h 1325"/>
              <a:gd name="T38" fmla="*/ 446 w 970"/>
              <a:gd name="T39" fmla="*/ 1259 h 1325"/>
              <a:gd name="T40" fmla="*/ 524 w 970"/>
              <a:gd name="T41" fmla="*/ 1248 h 1325"/>
              <a:gd name="T42" fmla="*/ 482 w 970"/>
              <a:gd name="T43" fmla="*/ 1131 h 1325"/>
              <a:gd name="T44" fmla="*/ 498 w 970"/>
              <a:gd name="T45" fmla="*/ 1007 h 1325"/>
              <a:gd name="T46" fmla="*/ 536 w 970"/>
              <a:gd name="T47" fmla="*/ 941 h 1325"/>
              <a:gd name="T48" fmla="*/ 556 w 970"/>
              <a:gd name="T49" fmla="*/ 1207 h 1325"/>
              <a:gd name="T50" fmla="*/ 630 w 970"/>
              <a:gd name="T51" fmla="*/ 1323 h 1325"/>
              <a:gd name="T52" fmla="*/ 711 w 970"/>
              <a:gd name="T53" fmla="*/ 1311 h 1325"/>
              <a:gd name="T54" fmla="*/ 724 w 970"/>
              <a:gd name="T55" fmla="*/ 1275 h 1325"/>
              <a:gd name="T56" fmla="*/ 693 w 970"/>
              <a:gd name="T57" fmla="*/ 1183 h 1325"/>
              <a:gd name="T58" fmla="*/ 698 w 970"/>
              <a:gd name="T59" fmla="*/ 1037 h 1325"/>
              <a:gd name="T60" fmla="*/ 743 w 970"/>
              <a:gd name="T61" fmla="*/ 907 h 1325"/>
              <a:gd name="T62" fmla="*/ 740 w 970"/>
              <a:gd name="T63" fmla="*/ 1065 h 1325"/>
              <a:gd name="T64" fmla="*/ 723 w 970"/>
              <a:gd name="T65" fmla="*/ 1167 h 1325"/>
              <a:gd name="T66" fmla="*/ 726 w 970"/>
              <a:gd name="T67" fmla="*/ 1239 h 1325"/>
              <a:gd name="T68" fmla="*/ 852 w 970"/>
              <a:gd name="T69" fmla="*/ 1262 h 1325"/>
              <a:gd name="T70" fmla="*/ 825 w 970"/>
              <a:gd name="T71" fmla="*/ 1208 h 1325"/>
              <a:gd name="T72" fmla="*/ 839 w 970"/>
              <a:gd name="T73" fmla="*/ 1068 h 1325"/>
              <a:gd name="T74" fmla="*/ 831 w 970"/>
              <a:gd name="T75" fmla="*/ 902 h 1325"/>
              <a:gd name="T76" fmla="*/ 826 w 970"/>
              <a:gd name="T77" fmla="*/ 627 h 1325"/>
              <a:gd name="T78" fmla="*/ 822 w 970"/>
              <a:gd name="T79" fmla="*/ 606 h 1325"/>
              <a:gd name="T80" fmla="*/ 897 w 970"/>
              <a:gd name="T81" fmla="*/ 567 h 1325"/>
              <a:gd name="T82" fmla="*/ 915 w 970"/>
              <a:gd name="T83" fmla="*/ 667 h 1325"/>
              <a:gd name="T84" fmla="*/ 940 w 970"/>
              <a:gd name="T85" fmla="*/ 631 h 1325"/>
              <a:gd name="T86" fmla="*/ 933 w 970"/>
              <a:gd name="T87" fmla="*/ 698 h 1325"/>
              <a:gd name="T88" fmla="*/ 969 w 970"/>
              <a:gd name="T89" fmla="*/ 623 h 1325"/>
              <a:gd name="T90" fmla="*/ 942 w 970"/>
              <a:gd name="T91" fmla="*/ 521 h 1325"/>
              <a:gd name="T92" fmla="*/ 876 w 970"/>
              <a:gd name="T93" fmla="*/ 387 h 1325"/>
              <a:gd name="T94" fmla="*/ 794 w 970"/>
              <a:gd name="T95" fmla="*/ 289 h 1325"/>
              <a:gd name="T96" fmla="*/ 694 w 970"/>
              <a:gd name="T97" fmla="*/ 151 h 1325"/>
              <a:gd name="T98" fmla="*/ 677 w 970"/>
              <a:gd name="T99" fmla="*/ 63 h 1325"/>
              <a:gd name="T100" fmla="*/ 618 w 970"/>
              <a:gd name="T101" fmla="*/ 1 h 1325"/>
              <a:gd name="T102" fmla="*/ 533 w 970"/>
              <a:gd name="T103" fmla="*/ 33 h 1325"/>
              <a:gd name="T104" fmla="*/ 527 w 970"/>
              <a:gd name="T105" fmla="*/ 176 h 1325"/>
              <a:gd name="T106" fmla="*/ 430 w 970"/>
              <a:gd name="T107" fmla="*/ 295 h 1325"/>
              <a:gd name="T108" fmla="*/ 402 w 970"/>
              <a:gd name="T109" fmla="*/ 393 h 1325"/>
              <a:gd name="T110" fmla="*/ 426 w 970"/>
              <a:gd name="T111" fmla="*/ 463 h 1325"/>
              <a:gd name="T112" fmla="*/ 362 w 970"/>
              <a:gd name="T113" fmla="*/ 380 h 1325"/>
              <a:gd name="T114" fmla="*/ 210 w 970"/>
              <a:gd name="T115" fmla="*/ 894 h 1325"/>
              <a:gd name="T116" fmla="*/ 188 w 970"/>
              <a:gd name="T117" fmla="*/ 931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70" h="1325">
                <a:moveTo>
                  <a:pt x="327" y="243"/>
                </a:moveTo>
                <a:lnTo>
                  <a:pt x="327" y="243"/>
                </a:lnTo>
                <a:lnTo>
                  <a:pt x="326" y="241"/>
                </a:lnTo>
                <a:lnTo>
                  <a:pt x="323" y="237"/>
                </a:lnTo>
                <a:lnTo>
                  <a:pt x="316" y="233"/>
                </a:lnTo>
                <a:lnTo>
                  <a:pt x="306" y="227"/>
                </a:lnTo>
                <a:lnTo>
                  <a:pt x="306" y="227"/>
                </a:lnTo>
                <a:lnTo>
                  <a:pt x="276" y="212"/>
                </a:lnTo>
                <a:lnTo>
                  <a:pt x="263" y="207"/>
                </a:lnTo>
                <a:lnTo>
                  <a:pt x="260" y="205"/>
                </a:lnTo>
                <a:lnTo>
                  <a:pt x="256" y="205"/>
                </a:lnTo>
                <a:lnTo>
                  <a:pt x="256" y="205"/>
                </a:lnTo>
                <a:lnTo>
                  <a:pt x="252" y="205"/>
                </a:lnTo>
                <a:lnTo>
                  <a:pt x="249" y="204"/>
                </a:lnTo>
                <a:lnTo>
                  <a:pt x="237" y="200"/>
                </a:lnTo>
                <a:lnTo>
                  <a:pt x="222" y="193"/>
                </a:lnTo>
                <a:lnTo>
                  <a:pt x="222" y="185"/>
                </a:lnTo>
                <a:lnTo>
                  <a:pt x="222" y="185"/>
                </a:lnTo>
                <a:lnTo>
                  <a:pt x="224" y="185"/>
                </a:lnTo>
                <a:lnTo>
                  <a:pt x="228" y="182"/>
                </a:lnTo>
                <a:lnTo>
                  <a:pt x="234" y="177"/>
                </a:lnTo>
                <a:lnTo>
                  <a:pt x="244" y="168"/>
                </a:lnTo>
                <a:lnTo>
                  <a:pt x="244" y="168"/>
                </a:lnTo>
                <a:lnTo>
                  <a:pt x="251" y="157"/>
                </a:lnTo>
                <a:lnTo>
                  <a:pt x="255" y="150"/>
                </a:lnTo>
                <a:lnTo>
                  <a:pt x="256" y="144"/>
                </a:lnTo>
                <a:lnTo>
                  <a:pt x="256" y="139"/>
                </a:lnTo>
                <a:lnTo>
                  <a:pt x="256" y="126"/>
                </a:lnTo>
                <a:lnTo>
                  <a:pt x="256" y="114"/>
                </a:lnTo>
                <a:lnTo>
                  <a:pt x="256" y="92"/>
                </a:lnTo>
                <a:lnTo>
                  <a:pt x="256" y="72"/>
                </a:lnTo>
                <a:lnTo>
                  <a:pt x="260" y="63"/>
                </a:lnTo>
                <a:lnTo>
                  <a:pt x="248" y="51"/>
                </a:lnTo>
                <a:lnTo>
                  <a:pt x="248" y="38"/>
                </a:lnTo>
                <a:lnTo>
                  <a:pt x="239" y="38"/>
                </a:lnTo>
                <a:lnTo>
                  <a:pt x="219" y="26"/>
                </a:lnTo>
                <a:lnTo>
                  <a:pt x="177" y="13"/>
                </a:lnTo>
                <a:lnTo>
                  <a:pt x="156" y="26"/>
                </a:lnTo>
                <a:lnTo>
                  <a:pt x="131" y="51"/>
                </a:lnTo>
                <a:lnTo>
                  <a:pt x="135" y="80"/>
                </a:lnTo>
                <a:lnTo>
                  <a:pt x="135" y="101"/>
                </a:lnTo>
                <a:lnTo>
                  <a:pt x="135" y="101"/>
                </a:lnTo>
                <a:lnTo>
                  <a:pt x="135" y="115"/>
                </a:lnTo>
                <a:lnTo>
                  <a:pt x="135" y="121"/>
                </a:lnTo>
                <a:lnTo>
                  <a:pt x="135" y="126"/>
                </a:lnTo>
                <a:lnTo>
                  <a:pt x="135" y="126"/>
                </a:lnTo>
                <a:lnTo>
                  <a:pt x="140" y="144"/>
                </a:lnTo>
                <a:lnTo>
                  <a:pt x="143" y="156"/>
                </a:lnTo>
                <a:lnTo>
                  <a:pt x="148" y="168"/>
                </a:lnTo>
                <a:lnTo>
                  <a:pt x="140" y="201"/>
                </a:lnTo>
                <a:lnTo>
                  <a:pt x="140" y="201"/>
                </a:lnTo>
                <a:lnTo>
                  <a:pt x="90" y="216"/>
                </a:lnTo>
                <a:lnTo>
                  <a:pt x="57" y="228"/>
                </a:lnTo>
                <a:lnTo>
                  <a:pt x="45" y="231"/>
                </a:lnTo>
                <a:lnTo>
                  <a:pt x="39" y="235"/>
                </a:lnTo>
                <a:lnTo>
                  <a:pt x="39" y="235"/>
                </a:lnTo>
                <a:lnTo>
                  <a:pt x="36" y="239"/>
                </a:lnTo>
                <a:lnTo>
                  <a:pt x="33" y="245"/>
                </a:lnTo>
                <a:lnTo>
                  <a:pt x="32" y="251"/>
                </a:lnTo>
                <a:lnTo>
                  <a:pt x="30" y="255"/>
                </a:lnTo>
                <a:lnTo>
                  <a:pt x="30" y="255"/>
                </a:lnTo>
                <a:lnTo>
                  <a:pt x="28" y="261"/>
                </a:lnTo>
                <a:lnTo>
                  <a:pt x="23" y="271"/>
                </a:lnTo>
                <a:lnTo>
                  <a:pt x="18" y="283"/>
                </a:lnTo>
                <a:lnTo>
                  <a:pt x="14" y="293"/>
                </a:lnTo>
                <a:lnTo>
                  <a:pt x="14" y="293"/>
                </a:lnTo>
                <a:lnTo>
                  <a:pt x="10" y="331"/>
                </a:lnTo>
                <a:lnTo>
                  <a:pt x="5" y="402"/>
                </a:lnTo>
                <a:lnTo>
                  <a:pt x="0" y="474"/>
                </a:lnTo>
                <a:lnTo>
                  <a:pt x="0" y="498"/>
                </a:lnTo>
                <a:lnTo>
                  <a:pt x="0" y="506"/>
                </a:lnTo>
                <a:lnTo>
                  <a:pt x="2" y="510"/>
                </a:lnTo>
                <a:lnTo>
                  <a:pt x="2" y="510"/>
                </a:lnTo>
                <a:lnTo>
                  <a:pt x="6" y="523"/>
                </a:lnTo>
                <a:lnTo>
                  <a:pt x="10" y="542"/>
                </a:lnTo>
                <a:lnTo>
                  <a:pt x="16" y="566"/>
                </a:lnTo>
                <a:lnTo>
                  <a:pt x="22" y="589"/>
                </a:lnTo>
                <a:lnTo>
                  <a:pt x="22" y="589"/>
                </a:lnTo>
                <a:lnTo>
                  <a:pt x="39" y="639"/>
                </a:lnTo>
                <a:lnTo>
                  <a:pt x="39" y="639"/>
                </a:lnTo>
                <a:lnTo>
                  <a:pt x="48" y="693"/>
                </a:lnTo>
                <a:lnTo>
                  <a:pt x="53" y="737"/>
                </a:lnTo>
                <a:lnTo>
                  <a:pt x="56" y="756"/>
                </a:lnTo>
                <a:lnTo>
                  <a:pt x="56" y="769"/>
                </a:lnTo>
                <a:lnTo>
                  <a:pt x="56" y="769"/>
                </a:lnTo>
                <a:lnTo>
                  <a:pt x="56" y="781"/>
                </a:lnTo>
                <a:lnTo>
                  <a:pt x="58" y="798"/>
                </a:lnTo>
                <a:lnTo>
                  <a:pt x="64" y="834"/>
                </a:lnTo>
                <a:lnTo>
                  <a:pt x="72" y="877"/>
                </a:lnTo>
                <a:lnTo>
                  <a:pt x="72" y="877"/>
                </a:lnTo>
                <a:lnTo>
                  <a:pt x="80" y="917"/>
                </a:lnTo>
                <a:lnTo>
                  <a:pt x="83" y="943"/>
                </a:lnTo>
                <a:lnTo>
                  <a:pt x="84" y="956"/>
                </a:lnTo>
                <a:lnTo>
                  <a:pt x="84" y="956"/>
                </a:lnTo>
                <a:lnTo>
                  <a:pt x="78" y="996"/>
                </a:lnTo>
                <a:lnTo>
                  <a:pt x="72" y="1037"/>
                </a:lnTo>
                <a:lnTo>
                  <a:pt x="72" y="1037"/>
                </a:lnTo>
                <a:lnTo>
                  <a:pt x="75" y="1039"/>
                </a:lnTo>
                <a:lnTo>
                  <a:pt x="81" y="1044"/>
                </a:lnTo>
                <a:lnTo>
                  <a:pt x="89" y="1049"/>
                </a:lnTo>
                <a:lnTo>
                  <a:pt x="89" y="1049"/>
                </a:lnTo>
                <a:lnTo>
                  <a:pt x="90" y="1086"/>
                </a:lnTo>
                <a:lnTo>
                  <a:pt x="92" y="1113"/>
                </a:lnTo>
                <a:lnTo>
                  <a:pt x="93" y="1123"/>
                </a:lnTo>
                <a:lnTo>
                  <a:pt x="93" y="1128"/>
                </a:lnTo>
                <a:lnTo>
                  <a:pt x="93" y="1128"/>
                </a:lnTo>
                <a:lnTo>
                  <a:pt x="96" y="1140"/>
                </a:lnTo>
                <a:lnTo>
                  <a:pt x="99" y="1159"/>
                </a:lnTo>
                <a:lnTo>
                  <a:pt x="101" y="1187"/>
                </a:lnTo>
                <a:lnTo>
                  <a:pt x="114" y="1190"/>
                </a:lnTo>
                <a:lnTo>
                  <a:pt x="114" y="1190"/>
                </a:lnTo>
                <a:lnTo>
                  <a:pt x="114" y="1196"/>
                </a:lnTo>
                <a:lnTo>
                  <a:pt x="114" y="1209"/>
                </a:lnTo>
                <a:lnTo>
                  <a:pt x="117" y="1226"/>
                </a:lnTo>
                <a:lnTo>
                  <a:pt x="119" y="1235"/>
                </a:lnTo>
                <a:lnTo>
                  <a:pt x="123" y="1241"/>
                </a:lnTo>
                <a:lnTo>
                  <a:pt x="123" y="1241"/>
                </a:lnTo>
                <a:lnTo>
                  <a:pt x="125" y="1243"/>
                </a:lnTo>
                <a:lnTo>
                  <a:pt x="129" y="1245"/>
                </a:lnTo>
                <a:lnTo>
                  <a:pt x="138" y="1248"/>
                </a:lnTo>
                <a:lnTo>
                  <a:pt x="150" y="1249"/>
                </a:lnTo>
                <a:lnTo>
                  <a:pt x="164" y="1249"/>
                </a:lnTo>
                <a:lnTo>
                  <a:pt x="188" y="1247"/>
                </a:lnTo>
                <a:lnTo>
                  <a:pt x="197" y="1244"/>
                </a:lnTo>
                <a:lnTo>
                  <a:pt x="197" y="1244"/>
                </a:lnTo>
                <a:lnTo>
                  <a:pt x="206" y="1249"/>
                </a:lnTo>
                <a:lnTo>
                  <a:pt x="214" y="1253"/>
                </a:lnTo>
                <a:lnTo>
                  <a:pt x="224" y="1256"/>
                </a:lnTo>
                <a:lnTo>
                  <a:pt x="233" y="1257"/>
                </a:lnTo>
                <a:lnTo>
                  <a:pt x="238" y="1257"/>
                </a:lnTo>
                <a:lnTo>
                  <a:pt x="242" y="1256"/>
                </a:lnTo>
                <a:lnTo>
                  <a:pt x="245" y="1255"/>
                </a:lnTo>
                <a:lnTo>
                  <a:pt x="249" y="1251"/>
                </a:lnTo>
                <a:lnTo>
                  <a:pt x="251" y="1247"/>
                </a:lnTo>
                <a:lnTo>
                  <a:pt x="251" y="1241"/>
                </a:lnTo>
                <a:lnTo>
                  <a:pt x="251" y="1241"/>
                </a:lnTo>
                <a:lnTo>
                  <a:pt x="252" y="1227"/>
                </a:lnTo>
                <a:lnTo>
                  <a:pt x="251" y="1214"/>
                </a:lnTo>
                <a:lnTo>
                  <a:pt x="250" y="1202"/>
                </a:lnTo>
                <a:lnTo>
                  <a:pt x="248" y="1191"/>
                </a:lnTo>
                <a:lnTo>
                  <a:pt x="243" y="1173"/>
                </a:lnTo>
                <a:lnTo>
                  <a:pt x="239" y="1161"/>
                </a:lnTo>
                <a:lnTo>
                  <a:pt x="239" y="1161"/>
                </a:lnTo>
                <a:lnTo>
                  <a:pt x="238" y="1158"/>
                </a:lnTo>
                <a:lnTo>
                  <a:pt x="237" y="1155"/>
                </a:lnTo>
                <a:lnTo>
                  <a:pt x="233" y="1151"/>
                </a:lnTo>
                <a:lnTo>
                  <a:pt x="232" y="1149"/>
                </a:lnTo>
                <a:lnTo>
                  <a:pt x="232" y="1147"/>
                </a:lnTo>
                <a:lnTo>
                  <a:pt x="233" y="1145"/>
                </a:lnTo>
                <a:lnTo>
                  <a:pt x="236" y="1141"/>
                </a:lnTo>
                <a:lnTo>
                  <a:pt x="236" y="1141"/>
                </a:lnTo>
                <a:lnTo>
                  <a:pt x="250" y="1117"/>
                </a:lnTo>
                <a:lnTo>
                  <a:pt x="274" y="1074"/>
                </a:lnTo>
                <a:lnTo>
                  <a:pt x="298" y="1029"/>
                </a:lnTo>
                <a:lnTo>
                  <a:pt x="306" y="1013"/>
                </a:lnTo>
                <a:lnTo>
                  <a:pt x="310" y="1003"/>
                </a:lnTo>
                <a:lnTo>
                  <a:pt x="310" y="1003"/>
                </a:lnTo>
                <a:lnTo>
                  <a:pt x="318" y="959"/>
                </a:lnTo>
                <a:lnTo>
                  <a:pt x="324" y="936"/>
                </a:lnTo>
                <a:lnTo>
                  <a:pt x="328" y="927"/>
                </a:lnTo>
                <a:lnTo>
                  <a:pt x="330" y="924"/>
                </a:lnTo>
                <a:lnTo>
                  <a:pt x="330" y="924"/>
                </a:lnTo>
                <a:lnTo>
                  <a:pt x="334" y="920"/>
                </a:lnTo>
                <a:lnTo>
                  <a:pt x="336" y="915"/>
                </a:lnTo>
                <a:lnTo>
                  <a:pt x="340" y="901"/>
                </a:lnTo>
                <a:lnTo>
                  <a:pt x="342" y="889"/>
                </a:lnTo>
                <a:lnTo>
                  <a:pt x="344" y="882"/>
                </a:lnTo>
                <a:lnTo>
                  <a:pt x="344" y="882"/>
                </a:lnTo>
                <a:lnTo>
                  <a:pt x="339" y="858"/>
                </a:lnTo>
                <a:lnTo>
                  <a:pt x="335" y="836"/>
                </a:lnTo>
                <a:lnTo>
                  <a:pt x="323" y="769"/>
                </a:lnTo>
                <a:lnTo>
                  <a:pt x="323" y="769"/>
                </a:lnTo>
                <a:lnTo>
                  <a:pt x="324" y="764"/>
                </a:lnTo>
                <a:lnTo>
                  <a:pt x="326" y="759"/>
                </a:lnTo>
                <a:lnTo>
                  <a:pt x="327" y="752"/>
                </a:lnTo>
                <a:lnTo>
                  <a:pt x="327" y="690"/>
                </a:lnTo>
                <a:lnTo>
                  <a:pt x="330" y="660"/>
                </a:lnTo>
                <a:lnTo>
                  <a:pt x="330" y="660"/>
                </a:lnTo>
                <a:lnTo>
                  <a:pt x="357" y="722"/>
                </a:lnTo>
                <a:lnTo>
                  <a:pt x="386" y="789"/>
                </a:lnTo>
                <a:lnTo>
                  <a:pt x="386" y="789"/>
                </a:lnTo>
                <a:lnTo>
                  <a:pt x="389" y="822"/>
                </a:lnTo>
                <a:lnTo>
                  <a:pt x="396" y="883"/>
                </a:lnTo>
                <a:lnTo>
                  <a:pt x="406" y="978"/>
                </a:lnTo>
                <a:lnTo>
                  <a:pt x="406" y="978"/>
                </a:lnTo>
                <a:lnTo>
                  <a:pt x="406" y="989"/>
                </a:lnTo>
                <a:lnTo>
                  <a:pt x="406" y="1002"/>
                </a:lnTo>
                <a:lnTo>
                  <a:pt x="405" y="1015"/>
                </a:lnTo>
                <a:lnTo>
                  <a:pt x="405" y="1020"/>
                </a:lnTo>
                <a:lnTo>
                  <a:pt x="406" y="1023"/>
                </a:lnTo>
                <a:lnTo>
                  <a:pt x="406" y="1023"/>
                </a:lnTo>
                <a:lnTo>
                  <a:pt x="407" y="1025"/>
                </a:lnTo>
                <a:lnTo>
                  <a:pt x="408" y="1025"/>
                </a:lnTo>
                <a:lnTo>
                  <a:pt x="412" y="1025"/>
                </a:lnTo>
                <a:lnTo>
                  <a:pt x="413" y="1025"/>
                </a:lnTo>
                <a:lnTo>
                  <a:pt x="414" y="1026"/>
                </a:lnTo>
                <a:lnTo>
                  <a:pt x="414" y="1029"/>
                </a:lnTo>
                <a:lnTo>
                  <a:pt x="414" y="1037"/>
                </a:lnTo>
                <a:lnTo>
                  <a:pt x="414" y="1037"/>
                </a:lnTo>
                <a:lnTo>
                  <a:pt x="414" y="1047"/>
                </a:lnTo>
                <a:lnTo>
                  <a:pt x="416" y="1063"/>
                </a:lnTo>
                <a:lnTo>
                  <a:pt x="419" y="1105"/>
                </a:lnTo>
                <a:lnTo>
                  <a:pt x="426" y="1170"/>
                </a:lnTo>
                <a:lnTo>
                  <a:pt x="426" y="1170"/>
                </a:lnTo>
                <a:lnTo>
                  <a:pt x="428" y="1182"/>
                </a:lnTo>
                <a:lnTo>
                  <a:pt x="428" y="1190"/>
                </a:lnTo>
                <a:lnTo>
                  <a:pt x="426" y="1199"/>
                </a:lnTo>
                <a:lnTo>
                  <a:pt x="426" y="1199"/>
                </a:lnTo>
                <a:lnTo>
                  <a:pt x="424" y="1202"/>
                </a:lnTo>
                <a:lnTo>
                  <a:pt x="422" y="1206"/>
                </a:lnTo>
                <a:lnTo>
                  <a:pt x="418" y="1212"/>
                </a:lnTo>
                <a:lnTo>
                  <a:pt x="418" y="1212"/>
                </a:lnTo>
                <a:lnTo>
                  <a:pt x="417" y="1219"/>
                </a:lnTo>
                <a:lnTo>
                  <a:pt x="416" y="1230"/>
                </a:lnTo>
                <a:lnTo>
                  <a:pt x="414" y="1244"/>
                </a:lnTo>
                <a:lnTo>
                  <a:pt x="414" y="1244"/>
                </a:lnTo>
                <a:lnTo>
                  <a:pt x="417" y="1247"/>
                </a:lnTo>
                <a:lnTo>
                  <a:pt x="423" y="1250"/>
                </a:lnTo>
                <a:lnTo>
                  <a:pt x="432" y="1255"/>
                </a:lnTo>
                <a:lnTo>
                  <a:pt x="446" y="1259"/>
                </a:lnTo>
                <a:lnTo>
                  <a:pt x="459" y="1261"/>
                </a:lnTo>
                <a:lnTo>
                  <a:pt x="472" y="1263"/>
                </a:lnTo>
                <a:lnTo>
                  <a:pt x="484" y="1263"/>
                </a:lnTo>
                <a:lnTo>
                  <a:pt x="489" y="1263"/>
                </a:lnTo>
                <a:lnTo>
                  <a:pt x="494" y="1261"/>
                </a:lnTo>
                <a:lnTo>
                  <a:pt x="494" y="1261"/>
                </a:lnTo>
                <a:lnTo>
                  <a:pt x="502" y="1259"/>
                </a:lnTo>
                <a:lnTo>
                  <a:pt x="509" y="1256"/>
                </a:lnTo>
                <a:lnTo>
                  <a:pt x="519" y="1253"/>
                </a:lnTo>
                <a:lnTo>
                  <a:pt x="522" y="1251"/>
                </a:lnTo>
                <a:lnTo>
                  <a:pt x="524" y="1248"/>
                </a:lnTo>
                <a:lnTo>
                  <a:pt x="522" y="1243"/>
                </a:lnTo>
                <a:lnTo>
                  <a:pt x="519" y="1237"/>
                </a:lnTo>
                <a:lnTo>
                  <a:pt x="519" y="1237"/>
                </a:lnTo>
                <a:lnTo>
                  <a:pt x="503" y="1213"/>
                </a:lnTo>
                <a:lnTo>
                  <a:pt x="498" y="1205"/>
                </a:lnTo>
                <a:lnTo>
                  <a:pt x="494" y="1195"/>
                </a:lnTo>
                <a:lnTo>
                  <a:pt x="494" y="1195"/>
                </a:lnTo>
                <a:lnTo>
                  <a:pt x="485" y="1172"/>
                </a:lnTo>
                <a:lnTo>
                  <a:pt x="482" y="1153"/>
                </a:lnTo>
                <a:lnTo>
                  <a:pt x="482" y="1153"/>
                </a:lnTo>
                <a:lnTo>
                  <a:pt x="482" y="1131"/>
                </a:lnTo>
                <a:lnTo>
                  <a:pt x="483" y="1093"/>
                </a:lnTo>
                <a:lnTo>
                  <a:pt x="485" y="1040"/>
                </a:lnTo>
                <a:lnTo>
                  <a:pt x="485" y="1040"/>
                </a:lnTo>
                <a:lnTo>
                  <a:pt x="492" y="1038"/>
                </a:lnTo>
                <a:lnTo>
                  <a:pt x="496" y="1035"/>
                </a:lnTo>
                <a:lnTo>
                  <a:pt x="497" y="1033"/>
                </a:lnTo>
                <a:lnTo>
                  <a:pt x="497" y="1032"/>
                </a:lnTo>
                <a:lnTo>
                  <a:pt x="497" y="1032"/>
                </a:lnTo>
                <a:lnTo>
                  <a:pt x="497" y="1026"/>
                </a:lnTo>
                <a:lnTo>
                  <a:pt x="497" y="1016"/>
                </a:lnTo>
                <a:lnTo>
                  <a:pt x="498" y="1007"/>
                </a:lnTo>
                <a:lnTo>
                  <a:pt x="497" y="998"/>
                </a:lnTo>
                <a:lnTo>
                  <a:pt x="497" y="998"/>
                </a:lnTo>
                <a:lnTo>
                  <a:pt x="500" y="977"/>
                </a:lnTo>
                <a:lnTo>
                  <a:pt x="503" y="937"/>
                </a:lnTo>
                <a:lnTo>
                  <a:pt x="510" y="882"/>
                </a:lnTo>
                <a:lnTo>
                  <a:pt x="510" y="882"/>
                </a:lnTo>
                <a:lnTo>
                  <a:pt x="521" y="903"/>
                </a:lnTo>
                <a:lnTo>
                  <a:pt x="530" y="923"/>
                </a:lnTo>
                <a:lnTo>
                  <a:pt x="533" y="931"/>
                </a:lnTo>
                <a:lnTo>
                  <a:pt x="536" y="941"/>
                </a:lnTo>
                <a:lnTo>
                  <a:pt x="536" y="941"/>
                </a:lnTo>
                <a:lnTo>
                  <a:pt x="537" y="948"/>
                </a:lnTo>
                <a:lnTo>
                  <a:pt x="539" y="956"/>
                </a:lnTo>
                <a:lnTo>
                  <a:pt x="545" y="974"/>
                </a:lnTo>
                <a:lnTo>
                  <a:pt x="548" y="984"/>
                </a:lnTo>
                <a:lnTo>
                  <a:pt x="550" y="995"/>
                </a:lnTo>
                <a:lnTo>
                  <a:pt x="551" y="1007"/>
                </a:lnTo>
                <a:lnTo>
                  <a:pt x="552" y="1020"/>
                </a:lnTo>
                <a:lnTo>
                  <a:pt x="552" y="1020"/>
                </a:lnTo>
                <a:lnTo>
                  <a:pt x="554" y="1118"/>
                </a:lnTo>
                <a:lnTo>
                  <a:pt x="556" y="1207"/>
                </a:lnTo>
                <a:lnTo>
                  <a:pt x="556" y="1207"/>
                </a:lnTo>
                <a:lnTo>
                  <a:pt x="561" y="1278"/>
                </a:lnTo>
                <a:lnTo>
                  <a:pt x="602" y="1278"/>
                </a:lnTo>
                <a:lnTo>
                  <a:pt x="602" y="1278"/>
                </a:lnTo>
                <a:lnTo>
                  <a:pt x="603" y="1278"/>
                </a:lnTo>
                <a:lnTo>
                  <a:pt x="603" y="1279"/>
                </a:lnTo>
                <a:lnTo>
                  <a:pt x="603" y="1284"/>
                </a:lnTo>
                <a:lnTo>
                  <a:pt x="602" y="1295"/>
                </a:lnTo>
                <a:lnTo>
                  <a:pt x="598" y="1325"/>
                </a:lnTo>
                <a:lnTo>
                  <a:pt x="598" y="1325"/>
                </a:lnTo>
                <a:lnTo>
                  <a:pt x="614" y="1323"/>
                </a:lnTo>
                <a:lnTo>
                  <a:pt x="630" y="1323"/>
                </a:lnTo>
                <a:lnTo>
                  <a:pt x="648" y="1325"/>
                </a:lnTo>
                <a:lnTo>
                  <a:pt x="648" y="1325"/>
                </a:lnTo>
                <a:lnTo>
                  <a:pt x="664" y="1325"/>
                </a:lnTo>
                <a:lnTo>
                  <a:pt x="678" y="1325"/>
                </a:lnTo>
                <a:lnTo>
                  <a:pt x="687" y="1322"/>
                </a:lnTo>
                <a:lnTo>
                  <a:pt x="689" y="1321"/>
                </a:lnTo>
                <a:lnTo>
                  <a:pt x="689" y="1320"/>
                </a:lnTo>
                <a:lnTo>
                  <a:pt x="689" y="1320"/>
                </a:lnTo>
                <a:lnTo>
                  <a:pt x="690" y="1319"/>
                </a:lnTo>
                <a:lnTo>
                  <a:pt x="695" y="1316"/>
                </a:lnTo>
                <a:lnTo>
                  <a:pt x="711" y="1311"/>
                </a:lnTo>
                <a:lnTo>
                  <a:pt x="718" y="1309"/>
                </a:lnTo>
                <a:lnTo>
                  <a:pt x="725" y="1305"/>
                </a:lnTo>
                <a:lnTo>
                  <a:pt x="730" y="1303"/>
                </a:lnTo>
                <a:lnTo>
                  <a:pt x="731" y="1301"/>
                </a:lnTo>
                <a:lnTo>
                  <a:pt x="731" y="1299"/>
                </a:lnTo>
                <a:lnTo>
                  <a:pt x="731" y="1299"/>
                </a:lnTo>
                <a:lnTo>
                  <a:pt x="730" y="1287"/>
                </a:lnTo>
                <a:lnTo>
                  <a:pt x="729" y="1283"/>
                </a:lnTo>
                <a:lnTo>
                  <a:pt x="728" y="1278"/>
                </a:lnTo>
                <a:lnTo>
                  <a:pt x="728" y="1278"/>
                </a:lnTo>
                <a:lnTo>
                  <a:pt x="724" y="1275"/>
                </a:lnTo>
                <a:lnTo>
                  <a:pt x="717" y="1272"/>
                </a:lnTo>
                <a:lnTo>
                  <a:pt x="699" y="1263"/>
                </a:lnTo>
                <a:lnTo>
                  <a:pt x="672" y="1253"/>
                </a:lnTo>
                <a:lnTo>
                  <a:pt x="672" y="1253"/>
                </a:lnTo>
                <a:lnTo>
                  <a:pt x="687" y="1253"/>
                </a:lnTo>
                <a:lnTo>
                  <a:pt x="696" y="1250"/>
                </a:lnTo>
                <a:lnTo>
                  <a:pt x="700" y="1250"/>
                </a:lnTo>
                <a:lnTo>
                  <a:pt x="702" y="1249"/>
                </a:lnTo>
                <a:lnTo>
                  <a:pt x="702" y="1249"/>
                </a:lnTo>
                <a:lnTo>
                  <a:pt x="700" y="1227"/>
                </a:lnTo>
                <a:lnTo>
                  <a:pt x="693" y="1183"/>
                </a:lnTo>
                <a:lnTo>
                  <a:pt x="687" y="1139"/>
                </a:lnTo>
                <a:lnTo>
                  <a:pt x="684" y="1123"/>
                </a:lnTo>
                <a:lnTo>
                  <a:pt x="684" y="1118"/>
                </a:lnTo>
                <a:lnTo>
                  <a:pt x="686" y="1116"/>
                </a:lnTo>
                <a:lnTo>
                  <a:pt x="686" y="1116"/>
                </a:lnTo>
                <a:lnTo>
                  <a:pt x="687" y="1111"/>
                </a:lnTo>
                <a:lnTo>
                  <a:pt x="689" y="1101"/>
                </a:lnTo>
                <a:lnTo>
                  <a:pt x="693" y="1077"/>
                </a:lnTo>
                <a:lnTo>
                  <a:pt x="696" y="1052"/>
                </a:lnTo>
                <a:lnTo>
                  <a:pt x="698" y="1037"/>
                </a:lnTo>
                <a:lnTo>
                  <a:pt x="698" y="1037"/>
                </a:lnTo>
                <a:lnTo>
                  <a:pt x="695" y="1011"/>
                </a:lnTo>
                <a:lnTo>
                  <a:pt x="689" y="965"/>
                </a:lnTo>
                <a:lnTo>
                  <a:pt x="683" y="919"/>
                </a:lnTo>
                <a:lnTo>
                  <a:pt x="681" y="894"/>
                </a:lnTo>
                <a:lnTo>
                  <a:pt x="681" y="806"/>
                </a:lnTo>
                <a:lnTo>
                  <a:pt x="681" y="806"/>
                </a:lnTo>
                <a:lnTo>
                  <a:pt x="712" y="854"/>
                </a:lnTo>
                <a:lnTo>
                  <a:pt x="734" y="888"/>
                </a:lnTo>
                <a:lnTo>
                  <a:pt x="741" y="900"/>
                </a:lnTo>
                <a:lnTo>
                  <a:pt x="743" y="907"/>
                </a:lnTo>
                <a:lnTo>
                  <a:pt x="743" y="907"/>
                </a:lnTo>
                <a:lnTo>
                  <a:pt x="744" y="921"/>
                </a:lnTo>
                <a:lnTo>
                  <a:pt x="744" y="948"/>
                </a:lnTo>
                <a:lnTo>
                  <a:pt x="744" y="975"/>
                </a:lnTo>
                <a:lnTo>
                  <a:pt x="743" y="995"/>
                </a:lnTo>
                <a:lnTo>
                  <a:pt x="743" y="995"/>
                </a:lnTo>
                <a:lnTo>
                  <a:pt x="744" y="1007"/>
                </a:lnTo>
                <a:lnTo>
                  <a:pt x="746" y="1021"/>
                </a:lnTo>
                <a:lnTo>
                  <a:pt x="746" y="1031"/>
                </a:lnTo>
                <a:lnTo>
                  <a:pt x="744" y="1040"/>
                </a:lnTo>
                <a:lnTo>
                  <a:pt x="743" y="1052"/>
                </a:lnTo>
                <a:lnTo>
                  <a:pt x="740" y="1065"/>
                </a:lnTo>
                <a:lnTo>
                  <a:pt x="740" y="1065"/>
                </a:lnTo>
                <a:lnTo>
                  <a:pt x="732" y="1092"/>
                </a:lnTo>
                <a:lnTo>
                  <a:pt x="728" y="1115"/>
                </a:lnTo>
                <a:lnTo>
                  <a:pt x="723" y="1141"/>
                </a:lnTo>
                <a:lnTo>
                  <a:pt x="723" y="1141"/>
                </a:lnTo>
                <a:lnTo>
                  <a:pt x="723" y="1146"/>
                </a:lnTo>
                <a:lnTo>
                  <a:pt x="723" y="1153"/>
                </a:lnTo>
                <a:lnTo>
                  <a:pt x="723" y="1160"/>
                </a:lnTo>
                <a:lnTo>
                  <a:pt x="723" y="1165"/>
                </a:lnTo>
                <a:lnTo>
                  <a:pt x="723" y="1165"/>
                </a:lnTo>
                <a:lnTo>
                  <a:pt x="723" y="1167"/>
                </a:lnTo>
                <a:lnTo>
                  <a:pt x="724" y="1169"/>
                </a:lnTo>
                <a:lnTo>
                  <a:pt x="726" y="1173"/>
                </a:lnTo>
                <a:lnTo>
                  <a:pt x="731" y="1178"/>
                </a:lnTo>
                <a:lnTo>
                  <a:pt x="743" y="1187"/>
                </a:lnTo>
                <a:lnTo>
                  <a:pt x="743" y="1187"/>
                </a:lnTo>
                <a:lnTo>
                  <a:pt x="738" y="1195"/>
                </a:lnTo>
                <a:lnTo>
                  <a:pt x="735" y="1203"/>
                </a:lnTo>
                <a:lnTo>
                  <a:pt x="731" y="1212"/>
                </a:lnTo>
                <a:lnTo>
                  <a:pt x="731" y="1212"/>
                </a:lnTo>
                <a:lnTo>
                  <a:pt x="728" y="1230"/>
                </a:lnTo>
                <a:lnTo>
                  <a:pt x="726" y="1239"/>
                </a:lnTo>
                <a:lnTo>
                  <a:pt x="728" y="1244"/>
                </a:lnTo>
                <a:lnTo>
                  <a:pt x="728" y="1244"/>
                </a:lnTo>
                <a:lnTo>
                  <a:pt x="730" y="1247"/>
                </a:lnTo>
                <a:lnTo>
                  <a:pt x="740" y="1249"/>
                </a:lnTo>
                <a:lnTo>
                  <a:pt x="765" y="1254"/>
                </a:lnTo>
                <a:lnTo>
                  <a:pt x="807" y="1261"/>
                </a:lnTo>
                <a:lnTo>
                  <a:pt x="807" y="1261"/>
                </a:lnTo>
                <a:lnTo>
                  <a:pt x="818" y="1262"/>
                </a:lnTo>
                <a:lnTo>
                  <a:pt x="836" y="1263"/>
                </a:lnTo>
                <a:lnTo>
                  <a:pt x="845" y="1263"/>
                </a:lnTo>
                <a:lnTo>
                  <a:pt x="852" y="1262"/>
                </a:lnTo>
                <a:lnTo>
                  <a:pt x="858" y="1260"/>
                </a:lnTo>
                <a:lnTo>
                  <a:pt x="860" y="1259"/>
                </a:lnTo>
                <a:lnTo>
                  <a:pt x="861" y="1257"/>
                </a:lnTo>
                <a:lnTo>
                  <a:pt x="861" y="1257"/>
                </a:lnTo>
                <a:lnTo>
                  <a:pt x="860" y="1249"/>
                </a:lnTo>
                <a:lnTo>
                  <a:pt x="858" y="1241"/>
                </a:lnTo>
                <a:lnTo>
                  <a:pt x="855" y="1231"/>
                </a:lnTo>
                <a:lnTo>
                  <a:pt x="851" y="1227"/>
                </a:lnTo>
                <a:lnTo>
                  <a:pt x="848" y="1224"/>
                </a:lnTo>
                <a:lnTo>
                  <a:pt x="848" y="1224"/>
                </a:lnTo>
                <a:lnTo>
                  <a:pt x="825" y="1208"/>
                </a:lnTo>
                <a:lnTo>
                  <a:pt x="813" y="1199"/>
                </a:lnTo>
                <a:lnTo>
                  <a:pt x="809" y="1194"/>
                </a:lnTo>
                <a:lnTo>
                  <a:pt x="807" y="1190"/>
                </a:lnTo>
                <a:lnTo>
                  <a:pt x="807" y="1190"/>
                </a:lnTo>
                <a:lnTo>
                  <a:pt x="804" y="1184"/>
                </a:lnTo>
                <a:lnTo>
                  <a:pt x="803" y="1178"/>
                </a:lnTo>
                <a:lnTo>
                  <a:pt x="802" y="1173"/>
                </a:lnTo>
                <a:lnTo>
                  <a:pt x="836" y="1173"/>
                </a:lnTo>
                <a:lnTo>
                  <a:pt x="836" y="1173"/>
                </a:lnTo>
                <a:lnTo>
                  <a:pt x="838" y="1113"/>
                </a:lnTo>
                <a:lnTo>
                  <a:pt x="839" y="1068"/>
                </a:lnTo>
                <a:lnTo>
                  <a:pt x="839" y="1037"/>
                </a:lnTo>
                <a:lnTo>
                  <a:pt x="839" y="1037"/>
                </a:lnTo>
                <a:lnTo>
                  <a:pt x="838" y="986"/>
                </a:lnTo>
                <a:lnTo>
                  <a:pt x="836" y="944"/>
                </a:lnTo>
                <a:lnTo>
                  <a:pt x="836" y="944"/>
                </a:lnTo>
                <a:lnTo>
                  <a:pt x="833" y="933"/>
                </a:lnTo>
                <a:lnTo>
                  <a:pt x="831" y="924"/>
                </a:lnTo>
                <a:lnTo>
                  <a:pt x="830" y="919"/>
                </a:lnTo>
                <a:lnTo>
                  <a:pt x="828" y="913"/>
                </a:lnTo>
                <a:lnTo>
                  <a:pt x="830" y="908"/>
                </a:lnTo>
                <a:lnTo>
                  <a:pt x="831" y="902"/>
                </a:lnTo>
                <a:lnTo>
                  <a:pt x="831" y="902"/>
                </a:lnTo>
                <a:lnTo>
                  <a:pt x="836" y="891"/>
                </a:lnTo>
                <a:lnTo>
                  <a:pt x="838" y="882"/>
                </a:lnTo>
                <a:lnTo>
                  <a:pt x="839" y="873"/>
                </a:lnTo>
                <a:lnTo>
                  <a:pt x="827" y="660"/>
                </a:lnTo>
                <a:lnTo>
                  <a:pt x="827" y="660"/>
                </a:lnTo>
                <a:lnTo>
                  <a:pt x="827" y="653"/>
                </a:lnTo>
                <a:lnTo>
                  <a:pt x="827" y="645"/>
                </a:lnTo>
                <a:lnTo>
                  <a:pt x="827" y="636"/>
                </a:lnTo>
                <a:lnTo>
                  <a:pt x="827" y="636"/>
                </a:lnTo>
                <a:lnTo>
                  <a:pt x="826" y="627"/>
                </a:lnTo>
                <a:lnTo>
                  <a:pt x="825" y="624"/>
                </a:lnTo>
                <a:lnTo>
                  <a:pt x="824" y="620"/>
                </a:lnTo>
                <a:lnTo>
                  <a:pt x="822" y="614"/>
                </a:lnTo>
                <a:lnTo>
                  <a:pt x="822" y="614"/>
                </a:lnTo>
                <a:lnTo>
                  <a:pt x="822" y="613"/>
                </a:lnTo>
                <a:lnTo>
                  <a:pt x="821" y="611"/>
                </a:lnTo>
                <a:lnTo>
                  <a:pt x="819" y="611"/>
                </a:lnTo>
                <a:lnTo>
                  <a:pt x="814" y="611"/>
                </a:lnTo>
                <a:lnTo>
                  <a:pt x="814" y="611"/>
                </a:lnTo>
                <a:lnTo>
                  <a:pt x="822" y="606"/>
                </a:lnTo>
                <a:lnTo>
                  <a:pt x="822" y="606"/>
                </a:lnTo>
                <a:lnTo>
                  <a:pt x="843" y="596"/>
                </a:lnTo>
                <a:lnTo>
                  <a:pt x="848" y="594"/>
                </a:lnTo>
                <a:lnTo>
                  <a:pt x="852" y="589"/>
                </a:lnTo>
                <a:lnTo>
                  <a:pt x="852" y="589"/>
                </a:lnTo>
                <a:lnTo>
                  <a:pt x="856" y="583"/>
                </a:lnTo>
                <a:lnTo>
                  <a:pt x="861" y="575"/>
                </a:lnTo>
                <a:lnTo>
                  <a:pt x="864" y="564"/>
                </a:lnTo>
                <a:lnTo>
                  <a:pt x="881" y="548"/>
                </a:lnTo>
                <a:lnTo>
                  <a:pt x="881" y="548"/>
                </a:lnTo>
                <a:lnTo>
                  <a:pt x="890" y="559"/>
                </a:lnTo>
                <a:lnTo>
                  <a:pt x="897" y="567"/>
                </a:lnTo>
                <a:lnTo>
                  <a:pt x="902" y="572"/>
                </a:lnTo>
                <a:lnTo>
                  <a:pt x="902" y="572"/>
                </a:lnTo>
                <a:lnTo>
                  <a:pt x="905" y="576"/>
                </a:lnTo>
                <a:lnTo>
                  <a:pt x="908" y="578"/>
                </a:lnTo>
                <a:lnTo>
                  <a:pt x="910" y="582"/>
                </a:lnTo>
                <a:lnTo>
                  <a:pt x="910" y="585"/>
                </a:lnTo>
                <a:lnTo>
                  <a:pt x="910" y="639"/>
                </a:lnTo>
                <a:lnTo>
                  <a:pt x="910" y="639"/>
                </a:lnTo>
                <a:lnTo>
                  <a:pt x="911" y="649"/>
                </a:lnTo>
                <a:lnTo>
                  <a:pt x="914" y="661"/>
                </a:lnTo>
                <a:lnTo>
                  <a:pt x="915" y="667"/>
                </a:lnTo>
                <a:lnTo>
                  <a:pt x="917" y="672"/>
                </a:lnTo>
                <a:lnTo>
                  <a:pt x="920" y="674"/>
                </a:lnTo>
                <a:lnTo>
                  <a:pt x="922" y="674"/>
                </a:lnTo>
                <a:lnTo>
                  <a:pt x="923" y="673"/>
                </a:lnTo>
                <a:lnTo>
                  <a:pt x="923" y="673"/>
                </a:lnTo>
                <a:lnTo>
                  <a:pt x="926" y="668"/>
                </a:lnTo>
                <a:lnTo>
                  <a:pt x="928" y="661"/>
                </a:lnTo>
                <a:lnTo>
                  <a:pt x="933" y="644"/>
                </a:lnTo>
                <a:lnTo>
                  <a:pt x="936" y="630"/>
                </a:lnTo>
                <a:lnTo>
                  <a:pt x="938" y="629"/>
                </a:lnTo>
                <a:lnTo>
                  <a:pt x="940" y="631"/>
                </a:lnTo>
                <a:lnTo>
                  <a:pt x="940" y="631"/>
                </a:lnTo>
                <a:lnTo>
                  <a:pt x="944" y="648"/>
                </a:lnTo>
                <a:lnTo>
                  <a:pt x="944" y="656"/>
                </a:lnTo>
                <a:lnTo>
                  <a:pt x="944" y="656"/>
                </a:lnTo>
                <a:lnTo>
                  <a:pt x="941" y="663"/>
                </a:lnTo>
                <a:lnTo>
                  <a:pt x="936" y="677"/>
                </a:lnTo>
                <a:lnTo>
                  <a:pt x="932" y="690"/>
                </a:lnTo>
                <a:lnTo>
                  <a:pt x="930" y="695"/>
                </a:lnTo>
                <a:lnTo>
                  <a:pt x="932" y="698"/>
                </a:lnTo>
                <a:lnTo>
                  <a:pt x="932" y="698"/>
                </a:lnTo>
                <a:lnTo>
                  <a:pt x="933" y="698"/>
                </a:lnTo>
                <a:lnTo>
                  <a:pt x="934" y="698"/>
                </a:lnTo>
                <a:lnTo>
                  <a:pt x="938" y="697"/>
                </a:lnTo>
                <a:lnTo>
                  <a:pt x="946" y="689"/>
                </a:lnTo>
                <a:lnTo>
                  <a:pt x="954" y="677"/>
                </a:lnTo>
                <a:lnTo>
                  <a:pt x="960" y="668"/>
                </a:lnTo>
                <a:lnTo>
                  <a:pt x="960" y="668"/>
                </a:lnTo>
                <a:lnTo>
                  <a:pt x="964" y="660"/>
                </a:lnTo>
                <a:lnTo>
                  <a:pt x="968" y="648"/>
                </a:lnTo>
                <a:lnTo>
                  <a:pt x="970" y="635"/>
                </a:lnTo>
                <a:lnTo>
                  <a:pt x="970" y="629"/>
                </a:lnTo>
                <a:lnTo>
                  <a:pt x="969" y="623"/>
                </a:lnTo>
                <a:lnTo>
                  <a:pt x="969" y="623"/>
                </a:lnTo>
                <a:lnTo>
                  <a:pt x="966" y="613"/>
                </a:lnTo>
                <a:lnTo>
                  <a:pt x="965" y="603"/>
                </a:lnTo>
                <a:lnTo>
                  <a:pt x="963" y="595"/>
                </a:lnTo>
                <a:lnTo>
                  <a:pt x="960" y="589"/>
                </a:lnTo>
                <a:lnTo>
                  <a:pt x="960" y="589"/>
                </a:lnTo>
                <a:lnTo>
                  <a:pt x="927" y="540"/>
                </a:lnTo>
                <a:lnTo>
                  <a:pt x="927" y="540"/>
                </a:lnTo>
                <a:lnTo>
                  <a:pt x="930" y="536"/>
                </a:lnTo>
                <a:lnTo>
                  <a:pt x="938" y="529"/>
                </a:lnTo>
                <a:lnTo>
                  <a:pt x="942" y="521"/>
                </a:lnTo>
                <a:lnTo>
                  <a:pt x="945" y="517"/>
                </a:lnTo>
                <a:lnTo>
                  <a:pt x="944" y="515"/>
                </a:lnTo>
                <a:lnTo>
                  <a:pt x="944" y="515"/>
                </a:lnTo>
                <a:lnTo>
                  <a:pt x="932" y="495"/>
                </a:lnTo>
                <a:lnTo>
                  <a:pt x="924" y="485"/>
                </a:lnTo>
                <a:lnTo>
                  <a:pt x="918" y="476"/>
                </a:lnTo>
                <a:lnTo>
                  <a:pt x="918" y="476"/>
                </a:lnTo>
                <a:lnTo>
                  <a:pt x="900" y="440"/>
                </a:lnTo>
                <a:lnTo>
                  <a:pt x="881" y="402"/>
                </a:lnTo>
                <a:lnTo>
                  <a:pt x="881" y="402"/>
                </a:lnTo>
                <a:lnTo>
                  <a:pt x="876" y="387"/>
                </a:lnTo>
                <a:lnTo>
                  <a:pt x="869" y="368"/>
                </a:lnTo>
                <a:lnTo>
                  <a:pt x="869" y="368"/>
                </a:lnTo>
                <a:lnTo>
                  <a:pt x="863" y="355"/>
                </a:lnTo>
                <a:lnTo>
                  <a:pt x="857" y="345"/>
                </a:lnTo>
                <a:lnTo>
                  <a:pt x="848" y="331"/>
                </a:lnTo>
                <a:lnTo>
                  <a:pt x="848" y="331"/>
                </a:lnTo>
                <a:lnTo>
                  <a:pt x="844" y="326"/>
                </a:lnTo>
                <a:lnTo>
                  <a:pt x="838" y="320"/>
                </a:lnTo>
                <a:lnTo>
                  <a:pt x="819" y="307"/>
                </a:lnTo>
                <a:lnTo>
                  <a:pt x="794" y="289"/>
                </a:lnTo>
                <a:lnTo>
                  <a:pt x="794" y="289"/>
                </a:lnTo>
                <a:lnTo>
                  <a:pt x="786" y="270"/>
                </a:lnTo>
                <a:lnTo>
                  <a:pt x="773" y="239"/>
                </a:lnTo>
                <a:lnTo>
                  <a:pt x="773" y="239"/>
                </a:lnTo>
                <a:lnTo>
                  <a:pt x="770" y="234"/>
                </a:lnTo>
                <a:lnTo>
                  <a:pt x="765" y="229"/>
                </a:lnTo>
                <a:lnTo>
                  <a:pt x="759" y="225"/>
                </a:lnTo>
                <a:lnTo>
                  <a:pt x="754" y="223"/>
                </a:lnTo>
                <a:lnTo>
                  <a:pt x="743" y="219"/>
                </a:lnTo>
                <a:lnTo>
                  <a:pt x="740" y="218"/>
                </a:lnTo>
                <a:lnTo>
                  <a:pt x="740" y="218"/>
                </a:lnTo>
                <a:lnTo>
                  <a:pt x="694" y="151"/>
                </a:lnTo>
                <a:lnTo>
                  <a:pt x="694" y="151"/>
                </a:lnTo>
                <a:lnTo>
                  <a:pt x="689" y="145"/>
                </a:lnTo>
                <a:lnTo>
                  <a:pt x="688" y="140"/>
                </a:lnTo>
                <a:lnTo>
                  <a:pt x="687" y="134"/>
                </a:lnTo>
                <a:lnTo>
                  <a:pt x="686" y="122"/>
                </a:lnTo>
                <a:lnTo>
                  <a:pt x="686" y="122"/>
                </a:lnTo>
                <a:lnTo>
                  <a:pt x="683" y="107"/>
                </a:lnTo>
                <a:lnTo>
                  <a:pt x="681" y="91"/>
                </a:lnTo>
                <a:lnTo>
                  <a:pt x="678" y="77"/>
                </a:lnTo>
                <a:lnTo>
                  <a:pt x="677" y="63"/>
                </a:lnTo>
                <a:lnTo>
                  <a:pt x="677" y="63"/>
                </a:lnTo>
                <a:lnTo>
                  <a:pt x="676" y="50"/>
                </a:lnTo>
                <a:lnTo>
                  <a:pt x="674" y="43"/>
                </a:lnTo>
                <a:lnTo>
                  <a:pt x="671" y="36"/>
                </a:lnTo>
                <a:lnTo>
                  <a:pt x="668" y="30"/>
                </a:lnTo>
                <a:lnTo>
                  <a:pt x="664" y="24"/>
                </a:lnTo>
                <a:lnTo>
                  <a:pt x="658" y="18"/>
                </a:lnTo>
                <a:lnTo>
                  <a:pt x="652" y="13"/>
                </a:lnTo>
                <a:lnTo>
                  <a:pt x="652" y="13"/>
                </a:lnTo>
                <a:lnTo>
                  <a:pt x="639" y="7"/>
                </a:lnTo>
                <a:lnTo>
                  <a:pt x="628" y="3"/>
                </a:lnTo>
                <a:lnTo>
                  <a:pt x="618" y="1"/>
                </a:lnTo>
                <a:lnTo>
                  <a:pt x="618" y="1"/>
                </a:lnTo>
                <a:lnTo>
                  <a:pt x="614" y="0"/>
                </a:lnTo>
                <a:lnTo>
                  <a:pt x="600" y="0"/>
                </a:lnTo>
                <a:lnTo>
                  <a:pt x="586" y="1"/>
                </a:lnTo>
                <a:lnTo>
                  <a:pt x="579" y="2"/>
                </a:lnTo>
                <a:lnTo>
                  <a:pt x="573" y="5"/>
                </a:lnTo>
                <a:lnTo>
                  <a:pt x="573" y="5"/>
                </a:lnTo>
                <a:lnTo>
                  <a:pt x="560" y="12"/>
                </a:lnTo>
                <a:lnTo>
                  <a:pt x="545" y="21"/>
                </a:lnTo>
                <a:lnTo>
                  <a:pt x="538" y="27"/>
                </a:lnTo>
                <a:lnTo>
                  <a:pt x="533" y="33"/>
                </a:lnTo>
                <a:lnTo>
                  <a:pt x="528" y="39"/>
                </a:lnTo>
                <a:lnTo>
                  <a:pt x="527" y="47"/>
                </a:lnTo>
                <a:lnTo>
                  <a:pt x="527" y="47"/>
                </a:lnTo>
                <a:lnTo>
                  <a:pt x="522" y="87"/>
                </a:lnTo>
                <a:lnTo>
                  <a:pt x="519" y="122"/>
                </a:lnTo>
                <a:lnTo>
                  <a:pt x="519" y="122"/>
                </a:lnTo>
                <a:lnTo>
                  <a:pt x="519" y="127"/>
                </a:lnTo>
                <a:lnTo>
                  <a:pt x="520" y="134"/>
                </a:lnTo>
                <a:lnTo>
                  <a:pt x="522" y="152"/>
                </a:lnTo>
                <a:lnTo>
                  <a:pt x="526" y="170"/>
                </a:lnTo>
                <a:lnTo>
                  <a:pt x="527" y="176"/>
                </a:lnTo>
                <a:lnTo>
                  <a:pt x="527" y="180"/>
                </a:lnTo>
                <a:lnTo>
                  <a:pt x="527" y="180"/>
                </a:lnTo>
                <a:lnTo>
                  <a:pt x="522" y="210"/>
                </a:lnTo>
                <a:lnTo>
                  <a:pt x="502" y="267"/>
                </a:lnTo>
                <a:lnTo>
                  <a:pt x="473" y="267"/>
                </a:lnTo>
                <a:lnTo>
                  <a:pt x="473" y="267"/>
                </a:lnTo>
                <a:lnTo>
                  <a:pt x="467" y="270"/>
                </a:lnTo>
                <a:lnTo>
                  <a:pt x="459" y="272"/>
                </a:lnTo>
                <a:lnTo>
                  <a:pt x="448" y="276"/>
                </a:lnTo>
                <a:lnTo>
                  <a:pt x="448" y="276"/>
                </a:lnTo>
                <a:lnTo>
                  <a:pt x="430" y="295"/>
                </a:lnTo>
                <a:lnTo>
                  <a:pt x="410" y="318"/>
                </a:lnTo>
                <a:lnTo>
                  <a:pt x="410" y="318"/>
                </a:lnTo>
                <a:lnTo>
                  <a:pt x="408" y="321"/>
                </a:lnTo>
                <a:lnTo>
                  <a:pt x="407" y="327"/>
                </a:lnTo>
                <a:lnTo>
                  <a:pt x="405" y="342"/>
                </a:lnTo>
                <a:lnTo>
                  <a:pt x="402" y="365"/>
                </a:lnTo>
                <a:lnTo>
                  <a:pt x="402" y="365"/>
                </a:lnTo>
                <a:lnTo>
                  <a:pt x="401" y="369"/>
                </a:lnTo>
                <a:lnTo>
                  <a:pt x="402" y="379"/>
                </a:lnTo>
                <a:lnTo>
                  <a:pt x="402" y="387"/>
                </a:lnTo>
                <a:lnTo>
                  <a:pt x="402" y="393"/>
                </a:lnTo>
                <a:lnTo>
                  <a:pt x="402" y="393"/>
                </a:lnTo>
                <a:lnTo>
                  <a:pt x="402" y="396"/>
                </a:lnTo>
                <a:lnTo>
                  <a:pt x="404" y="401"/>
                </a:lnTo>
                <a:lnTo>
                  <a:pt x="410" y="411"/>
                </a:lnTo>
                <a:lnTo>
                  <a:pt x="418" y="427"/>
                </a:lnTo>
                <a:lnTo>
                  <a:pt x="431" y="447"/>
                </a:lnTo>
                <a:lnTo>
                  <a:pt x="431" y="447"/>
                </a:lnTo>
                <a:lnTo>
                  <a:pt x="431" y="450"/>
                </a:lnTo>
                <a:lnTo>
                  <a:pt x="430" y="455"/>
                </a:lnTo>
                <a:lnTo>
                  <a:pt x="428" y="461"/>
                </a:lnTo>
                <a:lnTo>
                  <a:pt x="426" y="463"/>
                </a:lnTo>
                <a:lnTo>
                  <a:pt x="423" y="464"/>
                </a:lnTo>
                <a:lnTo>
                  <a:pt x="423" y="464"/>
                </a:lnTo>
                <a:lnTo>
                  <a:pt x="418" y="467"/>
                </a:lnTo>
                <a:lnTo>
                  <a:pt x="413" y="469"/>
                </a:lnTo>
                <a:lnTo>
                  <a:pt x="402" y="477"/>
                </a:lnTo>
                <a:lnTo>
                  <a:pt x="389" y="489"/>
                </a:lnTo>
                <a:lnTo>
                  <a:pt x="377" y="498"/>
                </a:lnTo>
                <a:lnTo>
                  <a:pt x="364" y="515"/>
                </a:lnTo>
                <a:lnTo>
                  <a:pt x="364" y="515"/>
                </a:lnTo>
                <a:lnTo>
                  <a:pt x="363" y="437"/>
                </a:lnTo>
                <a:lnTo>
                  <a:pt x="362" y="380"/>
                </a:lnTo>
                <a:lnTo>
                  <a:pt x="360" y="351"/>
                </a:lnTo>
                <a:lnTo>
                  <a:pt x="360" y="351"/>
                </a:lnTo>
                <a:lnTo>
                  <a:pt x="353" y="321"/>
                </a:lnTo>
                <a:lnTo>
                  <a:pt x="347" y="303"/>
                </a:lnTo>
                <a:lnTo>
                  <a:pt x="344" y="293"/>
                </a:lnTo>
                <a:lnTo>
                  <a:pt x="344" y="293"/>
                </a:lnTo>
                <a:lnTo>
                  <a:pt x="340" y="287"/>
                </a:lnTo>
                <a:lnTo>
                  <a:pt x="338" y="278"/>
                </a:lnTo>
                <a:lnTo>
                  <a:pt x="335" y="267"/>
                </a:lnTo>
                <a:lnTo>
                  <a:pt x="327" y="243"/>
                </a:lnTo>
                <a:close/>
                <a:moveTo>
                  <a:pt x="210" y="894"/>
                </a:moveTo>
                <a:lnTo>
                  <a:pt x="214" y="911"/>
                </a:lnTo>
                <a:lnTo>
                  <a:pt x="214" y="911"/>
                </a:lnTo>
                <a:lnTo>
                  <a:pt x="210" y="917"/>
                </a:lnTo>
                <a:lnTo>
                  <a:pt x="207" y="923"/>
                </a:lnTo>
                <a:lnTo>
                  <a:pt x="206" y="927"/>
                </a:lnTo>
                <a:lnTo>
                  <a:pt x="206" y="927"/>
                </a:lnTo>
                <a:lnTo>
                  <a:pt x="203" y="935"/>
                </a:lnTo>
                <a:lnTo>
                  <a:pt x="197" y="947"/>
                </a:lnTo>
                <a:lnTo>
                  <a:pt x="189" y="961"/>
                </a:lnTo>
                <a:lnTo>
                  <a:pt x="189" y="961"/>
                </a:lnTo>
                <a:lnTo>
                  <a:pt x="188" y="931"/>
                </a:lnTo>
                <a:lnTo>
                  <a:pt x="186" y="909"/>
                </a:lnTo>
                <a:lnTo>
                  <a:pt x="185" y="899"/>
                </a:lnTo>
                <a:lnTo>
                  <a:pt x="185" y="899"/>
                </a:lnTo>
                <a:lnTo>
                  <a:pt x="184" y="891"/>
                </a:lnTo>
                <a:lnTo>
                  <a:pt x="184" y="878"/>
                </a:lnTo>
                <a:lnTo>
                  <a:pt x="185" y="860"/>
                </a:lnTo>
                <a:lnTo>
                  <a:pt x="210" y="89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2">
            <a:extLst>
              <a:ext uri="{FF2B5EF4-FFF2-40B4-BE49-F238E27FC236}">
                <a16:creationId xmlns:a16="http://schemas.microsoft.com/office/drawing/2014/main" id="{55B2393F-3352-4458-AD8A-303C57B55D33}"/>
              </a:ext>
            </a:extLst>
          </p:cNvPr>
          <p:cNvSpPr>
            <a:spLocks noEditPoints="1"/>
          </p:cNvSpPr>
          <p:nvPr/>
        </p:nvSpPr>
        <p:spPr bwMode="auto">
          <a:xfrm>
            <a:off x="6572795" y="790799"/>
            <a:ext cx="2681851" cy="2725290"/>
          </a:xfrm>
          <a:custGeom>
            <a:avLst/>
            <a:gdLst>
              <a:gd name="T0" fmla="*/ 1013 w 1173"/>
              <a:gd name="T1" fmla="*/ 99 h 1192"/>
              <a:gd name="T2" fmla="*/ 898 w 1173"/>
              <a:gd name="T3" fmla="*/ 73 h 1192"/>
              <a:gd name="T4" fmla="*/ 894 w 1173"/>
              <a:gd name="T5" fmla="*/ 167 h 1192"/>
              <a:gd name="T6" fmla="*/ 865 w 1173"/>
              <a:gd name="T7" fmla="*/ 234 h 1192"/>
              <a:gd name="T8" fmla="*/ 720 w 1173"/>
              <a:gd name="T9" fmla="*/ 584 h 1192"/>
              <a:gd name="T10" fmla="*/ 685 w 1173"/>
              <a:gd name="T11" fmla="*/ 642 h 1192"/>
              <a:gd name="T12" fmla="*/ 652 w 1173"/>
              <a:gd name="T13" fmla="*/ 706 h 1192"/>
              <a:gd name="T14" fmla="*/ 616 w 1173"/>
              <a:gd name="T15" fmla="*/ 624 h 1192"/>
              <a:gd name="T16" fmla="*/ 525 w 1173"/>
              <a:gd name="T17" fmla="*/ 600 h 1192"/>
              <a:gd name="T18" fmla="*/ 490 w 1173"/>
              <a:gd name="T19" fmla="*/ 658 h 1192"/>
              <a:gd name="T20" fmla="*/ 514 w 1173"/>
              <a:gd name="T21" fmla="*/ 725 h 1192"/>
              <a:gd name="T22" fmla="*/ 426 w 1173"/>
              <a:gd name="T23" fmla="*/ 758 h 1192"/>
              <a:gd name="T24" fmla="*/ 414 w 1173"/>
              <a:gd name="T25" fmla="*/ 660 h 1192"/>
              <a:gd name="T26" fmla="*/ 335 w 1173"/>
              <a:gd name="T27" fmla="*/ 441 h 1192"/>
              <a:gd name="T28" fmla="*/ 336 w 1173"/>
              <a:gd name="T29" fmla="*/ 231 h 1192"/>
              <a:gd name="T30" fmla="*/ 253 w 1173"/>
              <a:gd name="T31" fmla="*/ 163 h 1192"/>
              <a:gd name="T32" fmla="*/ 286 w 1173"/>
              <a:gd name="T33" fmla="*/ 87 h 1192"/>
              <a:gd name="T34" fmla="*/ 239 w 1173"/>
              <a:gd name="T35" fmla="*/ 3 h 1192"/>
              <a:gd name="T36" fmla="*/ 143 w 1173"/>
              <a:gd name="T37" fmla="*/ 73 h 1192"/>
              <a:gd name="T38" fmla="*/ 152 w 1173"/>
              <a:gd name="T39" fmla="*/ 135 h 1192"/>
              <a:gd name="T40" fmla="*/ 34 w 1173"/>
              <a:gd name="T41" fmla="*/ 263 h 1192"/>
              <a:gd name="T42" fmla="*/ 40 w 1173"/>
              <a:gd name="T43" fmla="*/ 507 h 1192"/>
              <a:gd name="T44" fmla="*/ 74 w 1173"/>
              <a:gd name="T45" fmla="*/ 686 h 1192"/>
              <a:gd name="T46" fmla="*/ 98 w 1173"/>
              <a:gd name="T47" fmla="*/ 952 h 1192"/>
              <a:gd name="T48" fmla="*/ 137 w 1173"/>
              <a:gd name="T49" fmla="*/ 1146 h 1192"/>
              <a:gd name="T50" fmla="*/ 221 w 1173"/>
              <a:gd name="T51" fmla="*/ 1192 h 1192"/>
              <a:gd name="T52" fmla="*/ 253 w 1173"/>
              <a:gd name="T53" fmla="*/ 1151 h 1192"/>
              <a:gd name="T54" fmla="*/ 216 w 1173"/>
              <a:gd name="T55" fmla="*/ 1087 h 1192"/>
              <a:gd name="T56" fmla="*/ 378 w 1173"/>
              <a:gd name="T57" fmla="*/ 866 h 1192"/>
              <a:gd name="T58" fmla="*/ 458 w 1173"/>
              <a:gd name="T59" fmla="*/ 827 h 1192"/>
              <a:gd name="T60" fmla="*/ 483 w 1173"/>
              <a:gd name="T61" fmla="*/ 871 h 1192"/>
              <a:gd name="T62" fmla="*/ 500 w 1173"/>
              <a:gd name="T63" fmla="*/ 1064 h 1192"/>
              <a:gd name="T64" fmla="*/ 477 w 1173"/>
              <a:gd name="T65" fmla="*/ 1158 h 1192"/>
              <a:gd name="T66" fmla="*/ 556 w 1173"/>
              <a:gd name="T67" fmla="*/ 1130 h 1192"/>
              <a:gd name="T68" fmla="*/ 574 w 1173"/>
              <a:gd name="T69" fmla="*/ 990 h 1192"/>
              <a:gd name="T70" fmla="*/ 588 w 1173"/>
              <a:gd name="T71" fmla="*/ 1099 h 1192"/>
              <a:gd name="T72" fmla="*/ 625 w 1173"/>
              <a:gd name="T73" fmla="*/ 1083 h 1192"/>
              <a:gd name="T74" fmla="*/ 645 w 1173"/>
              <a:gd name="T75" fmla="*/ 908 h 1192"/>
              <a:gd name="T76" fmla="*/ 719 w 1173"/>
              <a:gd name="T77" fmla="*/ 730 h 1192"/>
              <a:gd name="T78" fmla="*/ 774 w 1173"/>
              <a:gd name="T79" fmla="*/ 579 h 1192"/>
              <a:gd name="T80" fmla="*/ 821 w 1173"/>
              <a:gd name="T81" fmla="*/ 633 h 1192"/>
              <a:gd name="T82" fmla="*/ 853 w 1173"/>
              <a:gd name="T83" fmla="*/ 820 h 1192"/>
              <a:gd name="T84" fmla="*/ 868 w 1173"/>
              <a:gd name="T85" fmla="*/ 992 h 1192"/>
              <a:gd name="T86" fmla="*/ 868 w 1173"/>
              <a:gd name="T87" fmla="*/ 1119 h 1192"/>
              <a:gd name="T88" fmla="*/ 911 w 1173"/>
              <a:gd name="T89" fmla="*/ 1058 h 1192"/>
              <a:gd name="T90" fmla="*/ 953 w 1173"/>
              <a:gd name="T91" fmla="*/ 827 h 1192"/>
              <a:gd name="T92" fmla="*/ 944 w 1173"/>
              <a:gd name="T93" fmla="*/ 1095 h 1192"/>
              <a:gd name="T94" fmla="*/ 960 w 1173"/>
              <a:gd name="T95" fmla="*/ 1177 h 1192"/>
              <a:gd name="T96" fmla="*/ 1003 w 1173"/>
              <a:gd name="T97" fmla="*/ 1097 h 1192"/>
              <a:gd name="T98" fmla="*/ 1050 w 1173"/>
              <a:gd name="T99" fmla="*/ 824 h 1192"/>
              <a:gd name="T100" fmla="*/ 1090 w 1173"/>
              <a:gd name="T101" fmla="*/ 628 h 1192"/>
              <a:gd name="T102" fmla="*/ 1087 w 1173"/>
              <a:gd name="T103" fmla="*/ 495 h 1192"/>
              <a:gd name="T104" fmla="*/ 1127 w 1173"/>
              <a:gd name="T105" fmla="*/ 690 h 1192"/>
              <a:gd name="T106" fmla="*/ 1140 w 1173"/>
              <a:gd name="T107" fmla="*/ 715 h 1192"/>
              <a:gd name="T108" fmla="*/ 1127 w 1173"/>
              <a:gd name="T109" fmla="*/ 742 h 1192"/>
              <a:gd name="T110" fmla="*/ 1173 w 1173"/>
              <a:gd name="T111" fmla="*/ 623 h 1192"/>
              <a:gd name="T112" fmla="*/ 1115 w 1173"/>
              <a:gd name="T113" fmla="*/ 289 h 1192"/>
              <a:gd name="T114" fmla="*/ 1029 w 1173"/>
              <a:gd name="T115" fmla="*/ 217 h 1192"/>
              <a:gd name="T116" fmla="*/ 381 w 1173"/>
              <a:gd name="T117" fmla="*/ 769 h 1192"/>
              <a:gd name="T118" fmla="*/ 342 w 1173"/>
              <a:gd name="T119" fmla="*/ 651 h 1192"/>
              <a:gd name="T120" fmla="*/ 360 w 1173"/>
              <a:gd name="T121" fmla="*/ 669 h 1192"/>
              <a:gd name="T122" fmla="*/ 225 w 1173"/>
              <a:gd name="T123" fmla="*/ 772 h 1192"/>
              <a:gd name="T124" fmla="*/ 221 w 1173"/>
              <a:gd name="T125" fmla="*/ 902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73" h="1192">
                <a:moveTo>
                  <a:pt x="1039" y="164"/>
                </a:moveTo>
                <a:lnTo>
                  <a:pt x="1038" y="164"/>
                </a:lnTo>
                <a:lnTo>
                  <a:pt x="1038" y="164"/>
                </a:lnTo>
                <a:lnTo>
                  <a:pt x="1039" y="164"/>
                </a:lnTo>
                <a:lnTo>
                  <a:pt x="1039" y="164"/>
                </a:lnTo>
                <a:lnTo>
                  <a:pt x="1039" y="164"/>
                </a:lnTo>
                <a:close/>
                <a:moveTo>
                  <a:pt x="1031" y="168"/>
                </a:moveTo>
                <a:lnTo>
                  <a:pt x="1038" y="164"/>
                </a:lnTo>
                <a:lnTo>
                  <a:pt x="1038" y="164"/>
                </a:lnTo>
                <a:lnTo>
                  <a:pt x="1037" y="161"/>
                </a:lnTo>
                <a:lnTo>
                  <a:pt x="1035" y="151"/>
                </a:lnTo>
                <a:lnTo>
                  <a:pt x="1035" y="151"/>
                </a:lnTo>
                <a:lnTo>
                  <a:pt x="1031" y="137"/>
                </a:lnTo>
                <a:lnTo>
                  <a:pt x="1025" y="121"/>
                </a:lnTo>
                <a:lnTo>
                  <a:pt x="1023" y="114"/>
                </a:lnTo>
                <a:lnTo>
                  <a:pt x="1018" y="106"/>
                </a:lnTo>
                <a:lnTo>
                  <a:pt x="1013" y="99"/>
                </a:lnTo>
                <a:lnTo>
                  <a:pt x="1007" y="92"/>
                </a:lnTo>
                <a:lnTo>
                  <a:pt x="1007" y="92"/>
                </a:lnTo>
                <a:lnTo>
                  <a:pt x="996" y="80"/>
                </a:lnTo>
                <a:lnTo>
                  <a:pt x="987" y="72"/>
                </a:lnTo>
                <a:lnTo>
                  <a:pt x="977" y="66"/>
                </a:lnTo>
                <a:lnTo>
                  <a:pt x="967" y="62"/>
                </a:lnTo>
                <a:lnTo>
                  <a:pt x="967" y="62"/>
                </a:lnTo>
                <a:lnTo>
                  <a:pt x="962" y="60"/>
                </a:lnTo>
                <a:lnTo>
                  <a:pt x="956" y="60"/>
                </a:lnTo>
                <a:lnTo>
                  <a:pt x="944" y="58"/>
                </a:lnTo>
                <a:lnTo>
                  <a:pt x="932" y="60"/>
                </a:lnTo>
                <a:lnTo>
                  <a:pt x="932" y="60"/>
                </a:lnTo>
                <a:lnTo>
                  <a:pt x="929" y="60"/>
                </a:lnTo>
                <a:lnTo>
                  <a:pt x="918" y="62"/>
                </a:lnTo>
                <a:lnTo>
                  <a:pt x="906" y="67"/>
                </a:lnTo>
                <a:lnTo>
                  <a:pt x="901" y="69"/>
                </a:lnTo>
                <a:lnTo>
                  <a:pt x="898" y="73"/>
                </a:lnTo>
                <a:lnTo>
                  <a:pt x="898" y="73"/>
                </a:lnTo>
                <a:lnTo>
                  <a:pt x="890" y="84"/>
                </a:lnTo>
                <a:lnTo>
                  <a:pt x="884" y="97"/>
                </a:lnTo>
                <a:lnTo>
                  <a:pt x="878" y="110"/>
                </a:lnTo>
                <a:lnTo>
                  <a:pt x="875" y="122"/>
                </a:lnTo>
                <a:lnTo>
                  <a:pt x="875" y="122"/>
                </a:lnTo>
                <a:lnTo>
                  <a:pt x="874" y="132"/>
                </a:lnTo>
                <a:lnTo>
                  <a:pt x="874" y="140"/>
                </a:lnTo>
                <a:lnTo>
                  <a:pt x="876" y="149"/>
                </a:lnTo>
                <a:lnTo>
                  <a:pt x="877" y="151"/>
                </a:lnTo>
                <a:lnTo>
                  <a:pt x="880" y="152"/>
                </a:lnTo>
                <a:lnTo>
                  <a:pt x="880" y="152"/>
                </a:lnTo>
                <a:lnTo>
                  <a:pt x="884" y="155"/>
                </a:lnTo>
                <a:lnTo>
                  <a:pt x="887" y="157"/>
                </a:lnTo>
                <a:lnTo>
                  <a:pt x="889" y="162"/>
                </a:lnTo>
                <a:lnTo>
                  <a:pt x="889" y="162"/>
                </a:lnTo>
                <a:lnTo>
                  <a:pt x="894" y="167"/>
                </a:lnTo>
                <a:lnTo>
                  <a:pt x="898" y="169"/>
                </a:lnTo>
                <a:lnTo>
                  <a:pt x="900" y="171"/>
                </a:lnTo>
                <a:lnTo>
                  <a:pt x="902" y="176"/>
                </a:lnTo>
                <a:lnTo>
                  <a:pt x="902" y="176"/>
                </a:lnTo>
                <a:lnTo>
                  <a:pt x="904" y="180"/>
                </a:lnTo>
                <a:lnTo>
                  <a:pt x="906" y="182"/>
                </a:lnTo>
                <a:lnTo>
                  <a:pt x="912" y="191"/>
                </a:lnTo>
                <a:lnTo>
                  <a:pt x="924" y="203"/>
                </a:lnTo>
                <a:lnTo>
                  <a:pt x="924" y="203"/>
                </a:lnTo>
                <a:lnTo>
                  <a:pt x="935" y="211"/>
                </a:lnTo>
                <a:lnTo>
                  <a:pt x="942" y="216"/>
                </a:lnTo>
                <a:lnTo>
                  <a:pt x="942" y="216"/>
                </a:lnTo>
                <a:lnTo>
                  <a:pt x="918" y="224"/>
                </a:lnTo>
                <a:lnTo>
                  <a:pt x="918" y="224"/>
                </a:lnTo>
                <a:lnTo>
                  <a:pt x="892" y="228"/>
                </a:lnTo>
                <a:lnTo>
                  <a:pt x="872" y="231"/>
                </a:lnTo>
                <a:lnTo>
                  <a:pt x="865" y="234"/>
                </a:lnTo>
                <a:lnTo>
                  <a:pt x="862" y="236"/>
                </a:lnTo>
                <a:lnTo>
                  <a:pt x="862" y="236"/>
                </a:lnTo>
                <a:lnTo>
                  <a:pt x="853" y="243"/>
                </a:lnTo>
                <a:lnTo>
                  <a:pt x="845" y="254"/>
                </a:lnTo>
                <a:lnTo>
                  <a:pt x="835" y="268"/>
                </a:lnTo>
                <a:lnTo>
                  <a:pt x="827" y="282"/>
                </a:lnTo>
                <a:lnTo>
                  <a:pt x="827" y="282"/>
                </a:lnTo>
                <a:lnTo>
                  <a:pt x="819" y="298"/>
                </a:lnTo>
                <a:lnTo>
                  <a:pt x="809" y="326"/>
                </a:lnTo>
                <a:lnTo>
                  <a:pt x="779" y="406"/>
                </a:lnTo>
                <a:lnTo>
                  <a:pt x="734" y="527"/>
                </a:lnTo>
                <a:lnTo>
                  <a:pt x="734" y="527"/>
                </a:lnTo>
                <a:lnTo>
                  <a:pt x="727" y="547"/>
                </a:lnTo>
                <a:lnTo>
                  <a:pt x="723" y="555"/>
                </a:lnTo>
                <a:lnTo>
                  <a:pt x="722" y="561"/>
                </a:lnTo>
                <a:lnTo>
                  <a:pt x="722" y="561"/>
                </a:lnTo>
                <a:lnTo>
                  <a:pt x="720" y="584"/>
                </a:lnTo>
                <a:lnTo>
                  <a:pt x="720" y="584"/>
                </a:lnTo>
                <a:lnTo>
                  <a:pt x="720" y="588"/>
                </a:lnTo>
                <a:lnTo>
                  <a:pt x="719" y="592"/>
                </a:lnTo>
                <a:lnTo>
                  <a:pt x="716" y="596"/>
                </a:lnTo>
                <a:lnTo>
                  <a:pt x="716" y="596"/>
                </a:lnTo>
                <a:lnTo>
                  <a:pt x="711" y="599"/>
                </a:lnTo>
                <a:lnTo>
                  <a:pt x="709" y="602"/>
                </a:lnTo>
                <a:lnTo>
                  <a:pt x="704" y="605"/>
                </a:lnTo>
                <a:lnTo>
                  <a:pt x="698" y="611"/>
                </a:lnTo>
                <a:lnTo>
                  <a:pt x="698" y="611"/>
                </a:lnTo>
                <a:lnTo>
                  <a:pt x="692" y="618"/>
                </a:lnTo>
                <a:lnTo>
                  <a:pt x="687" y="622"/>
                </a:lnTo>
                <a:lnTo>
                  <a:pt x="684" y="626"/>
                </a:lnTo>
                <a:lnTo>
                  <a:pt x="682" y="628"/>
                </a:lnTo>
                <a:lnTo>
                  <a:pt x="682" y="632"/>
                </a:lnTo>
                <a:lnTo>
                  <a:pt x="682" y="632"/>
                </a:lnTo>
                <a:lnTo>
                  <a:pt x="685" y="642"/>
                </a:lnTo>
                <a:lnTo>
                  <a:pt x="686" y="646"/>
                </a:lnTo>
                <a:lnTo>
                  <a:pt x="686" y="646"/>
                </a:lnTo>
                <a:lnTo>
                  <a:pt x="691" y="668"/>
                </a:lnTo>
                <a:lnTo>
                  <a:pt x="691" y="668"/>
                </a:lnTo>
                <a:lnTo>
                  <a:pt x="691" y="669"/>
                </a:lnTo>
                <a:lnTo>
                  <a:pt x="692" y="670"/>
                </a:lnTo>
                <a:lnTo>
                  <a:pt x="693" y="672"/>
                </a:lnTo>
                <a:lnTo>
                  <a:pt x="691" y="676"/>
                </a:lnTo>
                <a:lnTo>
                  <a:pt x="691" y="676"/>
                </a:lnTo>
                <a:lnTo>
                  <a:pt x="687" y="683"/>
                </a:lnTo>
                <a:lnTo>
                  <a:pt x="685" y="688"/>
                </a:lnTo>
                <a:lnTo>
                  <a:pt x="685" y="688"/>
                </a:lnTo>
                <a:lnTo>
                  <a:pt x="681" y="690"/>
                </a:lnTo>
                <a:lnTo>
                  <a:pt x="675" y="694"/>
                </a:lnTo>
                <a:lnTo>
                  <a:pt x="666" y="700"/>
                </a:lnTo>
                <a:lnTo>
                  <a:pt x="666" y="700"/>
                </a:lnTo>
                <a:lnTo>
                  <a:pt x="652" y="706"/>
                </a:lnTo>
                <a:lnTo>
                  <a:pt x="638" y="712"/>
                </a:lnTo>
                <a:lnTo>
                  <a:pt x="638" y="712"/>
                </a:lnTo>
                <a:lnTo>
                  <a:pt x="633" y="713"/>
                </a:lnTo>
                <a:lnTo>
                  <a:pt x="625" y="715"/>
                </a:lnTo>
                <a:lnTo>
                  <a:pt x="614" y="716"/>
                </a:lnTo>
                <a:lnTo>
                  <a:pt x="614" y="716"/>
                </a:lnTo>
                <a:lnTo>
                  <a:pt x="615" y="711"/>
                </a:lnTo>
                <a:lnTo>
                  <a:pt x="616" y="705"/>
                </a:lnTo>
                <a:lnTo>
                  <a:pt x="620" y="697"/>
                </a:lnTo>
                <a:lnTo>
                  <a:pt x="620" y="697"/>
                </a:lnTo>
                <a:lnTo>
                  <a:pt x="625" y="686"/>
                </a:lnTo>
                <a:lnTo>
                  <a:pt x="627" y="675"/>
                </a:lnTo>
                <a:lnTo>
                  <a:pt x="628" y="663"/>
                </a:lnTo>
                <a:lnTo>
                  <a:pt x="626" y="651"/>
                </a:lnTo>
                <a:lnTo>
                  <a:pt x="626" y="651"/>
                </a:lnTo>
                <a:lnTo>
                  <a:pt x="619" y="629"/>
                </a:lnTo>
                <a:lnTo>
                  <a:pt x="616" y="624"/>
                </a:lnTo>
                <a:lnTo>
                  <a:pt x="614" y="622"/>
                </a:lnTo>
                <a:lnTo>
                  <a:pt x="614" y="622"/>
                </a:lnTo>
                <a:lnTo>
                  <a:pt x="608" y="617"/>
                </a:lnTo>
                <a:lnTo>
                  <a:pt x="596" y="609"/>
                </a:lnTo>
                <a:lnTo>
                  <a:pt x="596" y="609"/>
                </a:lnTo>
                <a:lnTo>
                  <a:pt x="585" y="600"/>
                </a:lnTo>
                <a:lnTo>
                  <a:pt x="583" y="599"/>
                </a:lnTo>
                <a:lnTo>
                  <a:pt x="579" y="598"/>
                </a:lnTo>
                <a:lnTo>
                  <a:pt x="579" y="598"/>
                </a:lnTo>
                <a:lnTo>
                  <a:pt x="573" y="598"/>
                </a:lnTo>
                <a:lnTo>
                  <a:pt x="565" y="597"/>
                </a:lnTo>
                <a:lnTo>
                  <a:pt x="565" y="597"/>
                </a:lnTo>
                <a:lnTo>
                  <a:pt x="550" y="596"/>
                </a:lnTo>
                <a:lnTo>
                  <a:pt x="542" y="594"/>
                </a:lnTo>
                <a:lnTo>
                  <a:pt x="536" y="596"/>
                </a:lnTo>
                <a:lnTo>
                  <a:pt x="536" y="596"/>
                </a:lnTo>
                <a:lnTo>
                  <a:pt x="525" y="600"/>
                </a:lnTo>
                <a:lnTo>
                  <a:pt x="519" y="604"/>
                </a:lnTo>
                <a:lnTo>
                  <a:pt x="519" y="604"/>
                </a:lnTo>
                <a:lnTo>
                  <a:pt x="519" y="604"/>
                </a:lnTo>
                <a:lnTo>
                  <a:pt x="519" y="604"/>
                </a:lnTo>
                <a:lnTo>
                  <a:pt x="518" y="605"/>
                </a:lnTo>
                <a:lnTo>
                  <a:pt x="514" y="609"/>
                </a:lnTo>
                <a:lnTo>
                  <a:pt x="514" y="609"/>
                </a:lnTo>
                <a:lnTo>
                  <a:pt x="507" y="617"/>
                </a:lnTo>
                <a:lnTo>
                  <a:pt x="503" y="623"/>
                </a:lnTo>
                <a:lnTo>
                  <a:pt x="503" y="623"/>
                </a:lnTo>
                <a:lnTo>
                  <a:pt x="500" y="630"/>
                </a:lnTo>
                <a:lnTo>
                  <a:pt x="496" y="638"/>
                </a:lnTo>
                <a:lnTo>
                  <a:pt x="496" y="638"/>
                </a:lnTo>
                <a:lnTo>
                  <a:pt x="493" y="645"/>
                </a:lnTo>
                <a:lnTo>
                  <a:pt x="491" y="652"/>
                </a:lnTo>
                <a:lnTo>
                  <a:pt x="491" y="652"/>
                </a:lnTo>
                <a:lnTo>
                  <a:pt x="490" y="658"/>
                </a:lnTo>
                <a:lnTo>
                  <a:pt x="490" y="664"/>
                </a:lnTo>
                <a:lnTo>
                  <a:pt x="490" y="664"/>
                </a:lnTo>
                <a:lnTo>
                  <a:pt x="490" y="672"/>
                </a:lnTo>
                <a:lnTo>
                  <a:pt x="490" y="677"/>
                </a:lnTo>
                <a:lnTo>
                  <a:pt x="490" y="682"/>
                </a:lnTo>
                <a:lnTo>
                  <a:pt x="490" y="682"/>
                </a:lnTo>
                <a:lnTo>
                  <a:pt x="494" y="692"/>
                </a:lnTo>
                <a:lnTo>
                  <a:pt x="495" y="697"/>
                </a:lnTo>
                <a:lnTo>
                  <a:pt x="497" y="700"/>
                </a:lnTo>
                <a:lnTo>
                  <a:pt x="497" y="700"/>
                </a:lnTo>
                <a:lnTo>
                  <a:pt x="501" y="705"/>
                </a:lnTo>
                <a:lnTo>
                  <a:pt x="502" y="710"/>
                </a:lnTo>
                <a:lnTo>
                  <a:pt x="505" y="715"/>
                </a:lnTo>
                <a:lnTo>
                  <a:pt x="506" y="716"/>
                </a:lnTo>
                <a:lnTo>
                  <a:pt x="506" y="716"/>
                </a:lnTo>
                <a:lnTo>
                  <a:pt x="511" y="722"/>
                </a:lnTo>
                <a:lnTo>
                  <a:pt x="514" y="725"/>
                </a:lnTo>
                <a:lnTo>
                  <a:pt x="514" y="725"/>
                </a:lnTo>
                <a:lnTo>
                  <a:pt x="506" y="729"/>
                </a:lnTo>
                <a:lnTo>
                  <a:pt x="494" y="734"/>
                </a:lnTo>
                <a:lnTo>
                  <a:pt x="494" y="734"/>
                </a:lnTo>
                <a:lnTo>
                  <a:pt x="479" y="740"/>
                </a:lnTo>
                <a:lnTo>
                  <a:pt x="470" y="743"/>
                </a:lnTo>
                <a:lnTo>
                  <a:pt x="463" y="747"/>
                </a:lnTo>
                <a:lnTo>
                  <a:pt x="463" y="747"/>
                </a:lnTo>
                <a:lnTo>
                  <a:pt x="448" y="754"/>
                </a:lnTo>
                <a:lnTo>
                  <a:pt x="440" y="758"/>
                </a:lnTo>
                <a:lnTo>
                  <a:pt x="435" y="760"/>
                </a:lnTo>
                <a:lnTo>
                  <a:pt x="435" y="760"/>
                </a:lnTo>
                <a:lnTo>
                  <a:pt x="429" y="765"/>
                </a:lnTo>
                <a:lnTo>
                  <a:pt x="424" y="769"/>
                </a:lnTo>
                <a:lnTo>
                  <a:pt x="424" y="769"/>
                </a:lnTo>
                <a:lnTo>
                  <a:pt x="425" y="763"/>
                </a:lnTo>
                <a:lnTo>
                  <a:pt x="426" y="758"/>
                </a:lnTo>
                <a:lnTo>
                  <a:pt x="425" y="751"/>
                </a:lnTo>
                <a:lnTo>
                  <a:pt x="425" y="751"/>
                </a:lnTo>
                <a:lnTo>
                  <a:pt x="420" y="733"/>
                </a:lnTo>
                <a:lnTo>
                  <a:pt x="417" y="722"/>
                </a:lnTo>
                <a:lnTo>
                  <a:pt x="417" y="722"/>
                </a:lnTo>
                <a:lnTo>
                  <a:pt x="413" y="715"/>
                </a:lnTo>
                <a:lnTo>
                  <a:pt x="412" y="710"/>
                </a:lnTo>
                <a:lnTo>
                  <a:pt x="412" y="707"/>
                </a:lnTo>
                <a:lnTo>
                  <a:pt x="412" y="707"/>
                </a:lnTo>
                <a:lnTo>
                  <a:pt x="416" y="705"/>
                </a:lnTo>
                <a:lnTo>
                  <a:pt x="417" y="703"/>
                </a:lnTo>
                <a:lnTo>
                  <a:pt x="418" y="697"/>
                </a:lnTo>
                <a:lnTo>
                  <a:pt x="418" y="697"/>
                </a:lnTo>
                <a:lnTo>
                  <a:pt x="417" y="683"/>
                </a:lnTo>
                <a:lnTo>
                  <a:pt x="416" y="663"/>
                </a:lnTo>
                <a:lnTo>
                  <a:pt x="416" y="663"/>
                </a:lnTo>
                <a:lnTo>
                  <a:pt x="414" y="660"/>
                </a:lnTo>
                <a:lnTo>
                  <a:pt x="414" y="658"/>
                </a:lnTo>
                <a:lnTo>
                  <a:pt x="414" y="658"/>
                </a:lnTo>
                <a:lnTo>
                  <a:pt x="412" y="644"/>
                </a:lnTo>
                <a:lnTo>
                  <a:pt x="412" y="644"/>
                </a:lnTo>
                <a:lnTo>
                  <a:pt x="410" y="639"/>
                </a:lnTo>
                <a:lnTo>
                  <a:pt x="407" y="634"/>
                </a:lnTo>
                <a:lnTo>
                  <a:pt x="402" y="626"/>
                </a:lnTo>
                <a:lnTo>
                  <a:pt x="396" y="621"/>
                </a:lnTo>
                <a:lnTo>
                  <a:pt x="394" y="620"/>
                </a:lnTo>
                <a:lnTo>
                  <a:pt x="394" y="620"/>
                </a:lnTo>
                <a:lnTo>
                  <a:pt x="372" y="569"/>
                </a:lnTo>
                <a:lnTo>
                  <a:pt x="356" y="532"/>
                </a:lnTo>
                <a:lnTo>
                  <a:pt x="346" y="513"/>
                </a:lnTo>
                <a:lnTo>
                  <a:pt x="346" y="513"/>
                </a:lnTo>
                <a:lnTo>
                  <a:pt x="345" y="505"/>
                </a:lnTo>
                <a:lnTo>
                  <a:pt x="341" y="490"/>
                </a:lnTo>
                <a:lnTo>
                  <a:pt x="335" y="441"/>
                </a:lnTo>
                <a:lnTo>
                  <a:pt x="321" y="334"/>
                </a:lnTo>
                <a:lnTo>
                  <a:pt x="321" y="334"/>
                </a:lnTo>
                <a:lnTo>
                  <a:pt x="334" y="328"/>
                </a:lnTo>
                <a:lnTo>
                  <a:pt x="338" y="325"/>
                </a:lnTo>
                <a:lnTo>
                  <a:pt x="340" y="323"/>
                </a:lnTo>
                <a:lnTo>
                  <a:pt x="342" y="319"/>
                </a:lnTo>
                <a:lnTo>
                  <a:pt x="342" y="316"/>
                </a:lnTo>
                <a:lnTo>
                  <a:pt x="342" y="316"/>
                </a:lnTo>
                <a:lnTo>
                  <a:pt x="341" y="301"/>
                </a:lnTo>
                <a:lnTo>
                  <a:pt x="340" y="296"/>
                </a:lnTo>
                <a:lnTo>
                  <a:pt x="340" y="296"/>
                </a:lnTo>
                <a:lnTo>
                  <a:pt x="339" y="275"/>
                </a:lnTo>
                <a:lnTo>
                  <a:pt x="338" y="257"/>
                </a:lnTo>
                <a:lnTo>
                  <a:pt x="336" y="241"/>
                </a:lnTo>
                <a:lnTo>
                  <a:pt x="336" y="241"/>
                </a:lnTo>
                <a:lnTo>
                  <a:pt x="336" y="235"/>
                </a:lnTo>
                <a:lnTo>
                  <a:pt x="336" y="231"/>
                </a:lnTo>
                <a:lnTo>
                  <a:pt x="339" y="225"/>
                </a:lnTo>
                <a:lnTo>
                  <a:pt x="339" y="224"/>
                </a:lnTo>
                <a:lnTo>
                  <a:pt x="339" y="222"/>
                </a:lnTo>
                <a:lnTo>
                  <a:pt x="336" y="218"/>
                </a:lnTo>
                <a:lnTo>
                  <a:pt x="333" y="215"/>
                </a:lnTo>
                <a:lnTo>
                  <a:pt x="333" y="215"/>
                </a:lnTo>
                <a:lnTo>
                  <a:pt x="328" y="210"/>
                </a:lnTo>
                <a:lnTo>
                  <a:pt x="320" y="206"/>
                </a:lnTo>
                <a:lnTo>
                  <a:pt x="312" y="204"/>
                </a:lnTo>
                <a:lnTo>
                  <a:pt x="304" y="203"/>
                </a:lnTo>
                <a:lnTo>
                  <a:pt x="288" y="200"/>
                </a:lnTo>
                <a:lnTo>
                  <a:pt x="281" y="198"/>
                </a:lnTo>
                <a:lnTo>
                  <a:pt x="281" y="198"/>
                </a:lnTo>
                <a:lnTo>
                  <a:pt x="270" y="193"/>
                </a:lnTo>
                <a:lnTo>
                  <a:pt x="262" y="188"/>
                </a:lnTo>
                <a:lnTo>
                  <a:pt x="253" y="163"/>
                </a:lnTo>
                <a:lnTo>
                  <a:pt x="253" y="163"/>
                </a:lnTo>
                <a:lnTo>
                  <a:pt x="259" y="155"/>
                </a:lnTo>
                <a:lnTo>
                  <a:pt x="265" y="149"/>
                </a:lnTo>
                <a:lnTo>
                  <a:pt x="273" y="143"/>
                </a:lnTo>
                <a:lnTo>
                  <a:pt x="273" y="143"/>
                </a:lnTo>
                <a:lnTo>
                  <a:pt x="276" y="140"/>
                </a:lnTo>
                <a:lnTo>
                  <a:pt x="280" y="134"/>
                </a:lnTo>
                <a:lnTo>
                  <a:pt x="288" y="121"/>
                </a:lnTo>
                <a:lnTo>
                  <a:pt x="292" y="114"/>
                </a:lnTo>
                <a:lnTo>
                  <a:pt x="294" y="106"/>
                </a:lnTo>
                <a:lnTo>
                  <a:pt x="294" y="100"/>
                </a:lnTo>
                <a:lnTo>
                  <a:pt x="294" y="97"/>
                </a:lnTo>
                <a:lnTo>
                  <a:pt x="294" y="97"/>
                </a:lnTo>
                <a:lnTo>
                  <a:pt x="291" y="92"/>
                </a:lnTo>
                <a:lnTo>
                  <a:pt x="288" y="91"/>
                </a:lnTo>
                <a:lnTo>
                  <a:pt x="288" y="91"/>
                </a:lnTo>
                <a:lnTo>
                  <a:pt x="287" y="90"/>
                </a:lnTo>
                <a:lnTo>
                  <a:pt x="286" y="87"/>
                </a:lnTo>
                <a:lnTo>
                  <a:pt x="287" y="81"/>
                </a:lnTo>
                <a:lnTo>
                  <a:pt x="288" y="73"/>
                </a:lnTo>
                <a:lnTo>
                  <a:pt x="288" y="61"/>
                </a:lnTo>
                <a:lnTo>
                  <a:pt x="288" y="61"/>
                </a:lnTo>
                <a:lnTo>
                  <a:pt x="287" y="52"/>
                </a:lnTo>
                <a:lnTo>
                  <a:pt x="287" y="48"/>
                </a:lnTo>
                <a:lnTo>
                  <a:pt x="285" y="43"/>
                </a:lnTo>
                <a:lnTo>
                  <a:pt x="277" y="36"/>
                </a:lnTo>
                <a:lnTo>
                  <a:pt x="277" y="36"/>
                </a:lnTo>
                <a:lnTo>
                  <a:pt x="263" y="18"/>
                </a:lnTo>
                <a:lnTo>
                  <a:pt x="258" y="13"/>
                </a:lnTo>
                <a:lnTo>
                  <a:pt x="256" y="9"/>
                </a:lnTo>
                <a:lnTo>
                  <a:pt x="256" y="9"/>
                </a:lnTo>
                <a:lnTo>
                  <a:pt x="249" y="6"/>
                </a:lnTo>
                <a:lnTo>
                  <a:pt x="244" y="3"/>
                </a:lnTo>
                <a:lnTo>
                  <a:pt x="239" y="3"/>
                </a:lnTo>
                <a:lnTo>
                  <a:pt x="239" y="3"/>
                </a:lnTo>
                <a:lnTo>
                  <a:pt x="222" y="1"/>
                </a:lnTo>
                <a:lnTo>
                  <a:pt x="210" y="0"/>
                </a:lnTo>
                <a:lnTo>
                  <a:pt x="210" y="0"/>
                </a:lnTo>
                <a:lnTo>
                  <a:pt x="191" y="13"/>
                </a:lnTo>
                <a:lnTo>
                  <a:pt x="177" y="22"/>
                </a:lnTo>
                <a:lnTo>
                  <a:pt x="168" y="28"/>
                </a:lnTo>
                <a:lnTo>
                  <a:pt x="168" y="28"/>
                </a:lnTo>
                <a:lnTo>
                  <a:pt x="160" y="34"/>
                </a:lnTo>
                <a:lnTo>
                  <a:pt x="157" y="39"/>
                </a:lnTo>
                <a:lnTo>
                  <a:pt x="155" y="45"/>
                </a:lnTo>
                <a:lnTo>
                  <a:pt x="155" y="45"/>
                </a:lnTo>
                <a:lnTo>
                  <a:pt x="152" y="66"/>
                </a:lnTo>
                <a:lnTo>
                  <a:pt x="151" y="78"/>
                </a:lnTo>
                <a:lnTo>
                  <a:pt x="151" y="78"/>
                </a:lnTo>
                <a:lnTo>
                  <a:pt x="150" y="76"/>
                </a:lnTo>
                <a:lnTo>
                  <a:pt x="145" y="74"/>
                </a:lnTo>
                <a:lnTo>
                  <a:pt x="143" y="73"/>
                </a:lnTo>
                <a:lnTo>
                  <a:pt x="140" y="73"/>
                </a:lnTo>
                <a:lnTo>
                  <a:pt x="139" y="74"/>
                </a:lnTo>
                <a:lnTo>
                  <a:pt x="138" y="78"/>
                </a:lnTo>
                <a:lnTo>
                  <a:pt x="138" y="78"/>
                </a:lnTo>
                <a:lnTo>
                  <a:pt x="138" y="82"/>
                </a:lnTo>
                <a:lnTo>
                  <a:pt x="139" y="87"/>
                </a:lnTo>
                <a:lnTo>
                  <a:pt x="143" y="99"/>
                </a:lnTo>
                <a:lnTo>
                  <a:pt x="148" y="110"/>
                </a:lnTo>
                <a:lnTo>
                  <a:pt x="151" y="117"/>
                </a:lnTo>
                <a:lnTo>
                  <a:pt x="151" y="117"/>
                </a:lnTo>
                <a:lnTo>
                  <a:pt x="154" y="120"/>
                </a:lnTo>
                <a:lnTo>
                  <a:pt x="156" y="120"/>
                </a:lnTo>
                <a:lnTo>
                  <a:pt x="158" y="120"/>
                </a:lnTo>
                <a:lnTo>
                  <a:pt x="158" y="129"/>
                </a:lnTo>
                <a:lnTo>
                  <a:pt x="158" y="129"/>
                </a:lnTo>
                <a:lnTo>
                  <a:pt x="155" y="133"/>
                </a:lnTo>
                <a:lnTo>
                  <a:pt x="152" y="135"/>
                </a:lnTo>
                <a:lnTo>
                  <a:pt x="151" y="140"/>
                </a:lnTo>
                <a:lnTo>
                  <a:pt x="151" y="140"/>
                </a:lnTo>
                <a:lnTo>
                  <a:pt x="150" y="147"/>
                </a:lnTo>
                <a:lnTo>
                  <a:pt x="150" y="151"/>
                </a:lnTo>
                <a:lnTo>
                  <a:pt x="148" y="156"/>
                </a:lnTo>
                <a:lnTo>
                  <a:pt x="148" y="156"/>
                </a:lnTo>
                <a:lnTo>
                  <a:pt x="142" y="169"/>
                </a:lnTo>
                <a:lnTo>
                  <a:pt x="142" y="169"/>
                </a:lnTo>
                <a:lnTo>
                  <a:pt x="130" y="175"/>
                </a:lnTo>
                <a:lnTo>
                  <a:pt x="101" y="191"/>
                </a:lnTo>
                <a:lnTo>
                  <a:pt x="85" y="200"/>
                </a:lnTo>
                <a:lnTo>
                  <a:pt x="70" y="211"/>
                </a:lnTo>
                <a:lnTo>
                  <a:pt x="56" y="223"/>
                </a:lnTo>
                <a:lnTo>
                  <a:pt x="52" y="228"/>
                </a:lnTo>
                <a:lnTo>
                  <a:pt x="48" y="234"/>
                </a:lnTo>
                <a:lnTo>
                  <a:pt x="48" y="234"/>
                </a:lnTo>
                <a:lnTo>
                  <a:pt x="34" y="263"/>
                </a:lnTo>
                <a:lnTo>
                  <a:pt x="19" y="298"/>
                </a:lnTo>
                <a:lnTo>
                  <a:pt x="13" y="313"/>
                </a:lnTo>
                <a:lnTo>
                  <a:pt x="8" y="328"/>
                </a:lnTo>
                <a:lnTo>
                  <a:pt x="7" y="337"/>
                </a:lnTo>
                <a:lnTo>
                  <a:pt x="7" y="340"/>
                </a:lnTo>
                <a:lnTo>
                  <a:pt x="8" y="342"/>
                </a:lnTo>
                <a:lnTo>
                  <a:pt x="18" y="346"/>
                </a:lnTo>
                <a:lnTo>
                  <a:pt x="18" y="346"/>
                </a:lnTo>
                <a:lnTo>
                  <a:pt x="11" y="376"/>
                </a:lnTo>
                <a:lnTo>
                  <a:pt x="5" y="406"/>
                </a:lnTo>
                <a:lnTo>
                  <a:pt x="1" y="432"/>
                </a:lnTo>
                <a:lnTo>
                  <a:pt x="0" y="441"/>
                </a:lnTo>
                <a:lnTo>
                  <a:pt x="0" y="447"/>
                </a:lnTo>
                <a:lnTo>
                  <a:pt x="0" y="447"/>
                </a:lnTo>
                <a:lnTo>
                  <a:pt x="5" y="455"/>
                </a:lnTo>
                <a:lnTo>
                  <a:pt x="13" y="468"/>
                </a:lnTo>
                <a:lnTo>
                  <a:pt x="40" y="507"/>
                </a:lnTo>
                <a:lnTo>
                  <a:pt x="40" y="507"/>
                </a:lnTo>
                <a:lnTo>
                  <a:pt x="46" y="557"/>
                </a:lnTo>
                <a:lnTo>
                  <a:pt x="52" y="592"/>
                </a:lnTo>
                <a:lnTo>
                  <a:pt x="52" y="592"/>
                </a:lnTo>
                <a:lnTo>
                  <a:pt x="53" y="602"/>
                </a:lnTo>
                <a:lnTo>
                  <a:pt x="55" y="611"/>
                </a:lnTo>
                <a:lnTo>
                  <a:pt x="58" y="621"/>
                </a:lnTo>
                <a:lnTo>
                  <a:pt x="61" y="628"/>
                </a:lnTo>
                <a:lnTo>
                  <a:pt x="61" y="628"/>
                </a:lnTo>
                <a:lnTo>
                  <a:pt x="64" y="634"/>
                </a:lnTo>
                <a:lnTo>
                  <a:pt x="67" y="638"/>
                </a:lnTo>
                <a:lnTo>
                  <a:pt x="71" y="641"/>
                </a:lnTo>
                <a:lnTo>
                  <a:pt x="71" y="641"/>
                </a:lnTo>
                <a:lnTo>
                  <a:pt x="71" y="647"/>
                </a:lnTo>
                <a:lnTo>
                  <a:pt x="71" y="660"/>
                </a:lnTo>
                <a:lnTo>
                  <a:pt x="72" y="678"/>
                </a:lnTo>
                <a:lnTo>
                  <a:pt x="74" y="686"/>
                </a:lnTo>
                <a:lnTo>
                  <a:pt x="77" y="693"/>
                </a:lnTo>
                <a:lnTo>
                  <a:pt x="77" y="693"/>
                </a:lnTo>
                <a:lnTo>
                  <a:pt x="83" y="703"/>
                </a:lnTo>
                <a:lnTo>
                  <a:pt x="86" y="709"/>
                </a:lnTo>
                <a:lnTo>
                  <a:pt x="89" y="712"/>
                </a:lnTo>
                <a:lnTo>
                  <a:pt x="90" y="716"/>
                </a:lnTo>
                <a:lnTo>
                  <a:pt x="90" y="716"/>
                </a:lnTo>
                <a:lnTo>
                  <a:pt x="88" y="747"/>
                </a:lnTo>
                <a:lnTo>
                  <a:pt x="86" y="773"/>
                </a:lnTo>
                <a:lnTo>
                  <a:pt x="86" y="801"/>
                </a:lnTo>
                <a:lnTo>
                  <a:pt x="86" y="801"/>
                </a:lnTo>
                <a:lnTo>
                  <a:pt x="88" y="861"/>
                </a:lnTo>
                <a:lnTo>
                  <a:pt x="90" y="894"/>
                </a:lnTo>
                <a:lnTo>
                  <a:pt x="91" y="908"/>
                </a:lnTo>
                <a:lnTo>
                  <a:pt x="94" y="921"/>
                </a:lnTo>
                <a:lnTo>
                  <a:pt x="94" y="921"/>
                </a:lnTo>
                <a:lnTo>
                  <a:pt x="98" y="952"/>
                </a:lnTo>
                <a:lnTo>
                  <a:pt x="103" y="989"/>
                </a:lnTo>
                <a:lnTo>
                  <a:pt x="109" y="1032"/>
                </a:lnTo>
                <a:lnTo>
                  <a:pt x="109" y="1032"/>
                </a:lnTo>
                <a:lnTo>
                  <a:pt x="108" y="1033"/>
                </a:lnTo>
                <a:lnTo>
                  <a:pt x="103" y="1037"/>
                </a:lnTo>
                <a:lnTo>
                  <a:pt x="98" y="1043"/>
                </a:lnTo>
                <a:lnTo>
                  <a:pt x="97" y="1046"/>
                </a:lnTo>
                <a:lnTo>
                  <a:pt x="96" y="1051"/>
                </a:lnTo>
                <a:lnTo>
                  <a:pt x="96" y="1051"/>
                </a:lnTo>
                <a:lnTo>
                  <a:pt x="96" y="1059"/>
                </a:lnTo>
                <a:lnTo>
                  <a:pt x="97" y="1067"/>
                </a:lnTo>
                <a:lnTo>
                  <a:pt x="100" y="1074"/>
                </a:lnTo>
                <a:lnTo>
                  <a:pt x="100" y="1074"/>
                </a:lnTo>
                <a:lnTo>
                  <a:pt x="116" y="1106"/>
                </a:lnTo>
                <a:lnTo>
                  <a:pt x="136" y="1139"/>
                </a:lnTo>
                <a:lnTo>
                  <a:pt x="136" y="1139"/>
                </a:lnTo>
                <a:lnTo>
                  <a:pt x="137" y="1146"/>
                </a:lnTo>
                <a:lnTo>
                  <a:pt x="138" y="1154"/>
                </a:lnTo>
                <a:lnTo>
                  <a:pt x="138" y="1165"/>
                </a:lnTo>
                <a:lnTo>
                  <a:pt x="138" y="1165"/>
                </a:lnTo>
                <a:lnTo>
                  <a:pt x="146" y="1172"/>
                </a:lnTo>
                <a:lnTo>
                  <a:pt x="156" y="1177"/>
                </a:lnTo>
                <a:lnTo>
                  <a:pt x="168" y="1182"/>
                </a:lnTo>
                <a:lnTo>
                  <a:pt x="168" y="1182"/>
                </a:lnTo>
                <a:lnTo>
                  <a:pt x="174" y="1183"/>
                </a:lnTo>
                <a:lnTo>
                  <a:pt x="180" y="1183"/>
                </a:lnTo>
                <a:lnTo>
                  <a:pt x="191" y="1182"/>
                </a:lnTo>
                <a:lnTo>
                  <a:pt x="197" y="1180"/>
                </a:lnTo>
                <a:lnTo>
                  <a:pt x="201" y="1178"/>
                </a:lnTo>
                <a:lnTo>
                  <a:pt x="201" y="1178"/>
                </a:lnTo>
                <a:lnTo>
                  <a:pt x="203" y="1181"/>
                </a:lnTo>
                <a:lnTo>
                  <a:pt x="209" y="1186"/>
                </a:lnTo>
                <a:lnTo>
                  <a:pt x="217" y="1190"/>
                </a:lnTo>
                <a:lnTo>
                  <a:pt x="221" y="1192"/>
                </a:lnTo>
                <a:lnTo>
                  <a:pt x="226" y="1192"/>
                </a:lnTo>
                <a:lnTo>
                  <a:pt x="226" y="1192"/>
                </a:lnTo>
                <a:lnTo>
                  <a:pt x="231" y="1190"/>
                </a:lnTo>
                <a:lnTo>
                  <a:pt x="233" y="1189"/>
                </a:lnTo>
                <a:lnTo>
                  <a:pt x="235" y="1187"/>
                </a:lnTo>
                <a:lnTo>
                  <a:pt x="237" y="1184"/>
                </a:lnTo>
                <a:lnTo>
                  <a:pt x="238" y="1182"/>
                </a:lnTo>
                <a:lnTo>
                  <a:pt x="238" y="1180"/>
                </a:lnTo>
                <a:lnTo>
                  <a:pt x="235" y="1175"/>
                </a:lnTo>
                <a:lnTo>
                  <a:pt x="235" y="1175"/>
                </a:lnTo>
                <a:lnTo>
                  <a:pt x="233" y="1169"/>
                </a:lnTo>
                <a:lnTo>
                  <a:pt x="229" y="1162"/>
                </a:lnTo>
                <a:lnTo>
                  <a:pt x="226" y="1152"/>
                </a:lnTo>
                <a:lnTo>
                  <a:pt x="226" y="1152"/>
                </a:lnTo>
                <a:lnTo>
                  <a:pt x="239" y="1152"/>
                </a:lnTo>
                <a:lnTo>
                  <a:pt x="249" y="1152"/>
                </a:lnTo>
                <a:lnTo>
                  <a:pt x="253" y="1151"/>
                </a:lnTo>
                <a:lnTo>
                  <a:pt x="256" y="1150"/>
                </a:lnTo>
                <a:lnTo>
                  <a:pt x="256" y="1150"/>
                </a:lnTo>
                <a:lnTo>
                  <a:pt x="258" y="1146"/>
                </a:lnTo>
                <a:lnTo>
                  <a:pt x="261" y="1144"/>
                </a:lnTo>
                <a:lnTo>
                  <a:pt x="261" y="1139"/>
                </a:lnTo>
                <a:lnTo>
                  <a:pt x="258" y="1133"/>
                </a:lnTo>
                <a:lnTo>
                  <a:pt x="258" y="1133"/>
                </a:lnTo>
                <a:lnTo>
                  <a:pt x="256" y="1127"/>
                </a:lnTo>
                <a:lnTo>
                  <a:pt x="253" y="1124"/>
                </a:lnTo>
                <a:lnTo>
                  <a:pt x="245" y="1119"/>
                </a:lnTo>
                <a:lnTo>
                  <a:pt x="245" y="1119"/>
                </a:lnTo>
                <a:lnTo>
                  <a:pt x="226" y="1110"/>
                </a:lnTo>
                <a:lnTo>
                  <a:pt x="226" y="1110"/>
                </a:lnTo>
                <a:lnTo>
                  <a:pt x="226" y="1106"/>
                </a:lnTo>
                <a:lnTo>
                  <a:pt x="223" y="1100"/>
                </a:lnTo>
                <a:lnTo>
                  <a:pt x="223" y="1100"/>
                </a:lnTo>
                <a:lnTo>
                  <a:pt x="216" y="1087"/>
                </a:lnTo>
                <a:lnTo>
                  <a:pt x="216" y="1087"/>
                </a:lnTo>
                <a:lnTo>
                  <a:pt x="213" y="1081"/>
                </a:lnTo>
                <a:lnTo>
                  <a:pt x="223" y="1081"/>
                </a:lnTo>
                <a:lnTo>
                  <a:pt x="223" y="1081"/>
                </a:lnTo>
                <a:lnTo>
                  <a:pt x="223" y="1074"/>
                </a:lnTo>
                <a:lnTo>
                  <a:pt x="226" y="1059"/>
                </a:lnTo>
                <a:lnTo>
                  <a:pt x="229" y="1043"/>
                </a:lnTo>
                <a:lnTo>
                  <a:pt x="233" y="1037"/>
                </a:lnTo>
                <a:lnTo>
                  <a:pt x="235" y="1032"/>
                </a:lnTo>
                <a:lnTo>
                  <a:pt x="235" y="1032"/>
                </a:lnTo>
                <a:lnTo>
                  <a:pt x="258" y="1009"/>
                </a:lnTo>
                <a:lnTo>
                  <a:pt x="300" y="964"/>
                </a:lnTo>
                <a:lnTo>
                  <a:pt x="363" y="895"/>
                </a:lnTo>
                <a:lnTo>
                  <a:pt x="363" y="895"/>
                </a:lnTo>
                <a:lnTo>
                  <a:pt x="368" y="886"/>
                </a:lnTo>
                <a:lnTo>
                  <a:pt x="374" y="877"/>
                </a:lnTo>
                <a:lnTo>
                  <a:pt x="378" y="866"/>
                </a:lnTo>
                <a:lnTo>
                  <a:pt x="378" y="866"/>
                </a:lnTo>
                <a:lnTo>
                  <a:pt x="384" y="841"/>
                </a:lnTo>
                <a:lnTo>
                  <a:pt x="389" y="818"/>
                </a:lnTo>
                <a:lnTo>
                  <a:pt x="390" y="807"/>
                </a:lnTo>
                <a:lnTo>
                  <a:pt x="392" y="796"/>
                </a:lnTo>
                <a:lnTo>
                  <a:pt x="392" y="797"/>
                </a:lnTo>
                <a:lnTo>
                  <a:pt x="392" y="797"/>
                </a:lnTo>
                <a:lnTo>
                  <a:pt x="394" y="802"/>
                </a:lnTo>
                <a:lnTo>
                  <a:pt x="395" y="806"/>
                </a:lnTo>
                <a:lnTo>
                  <a:pt x="398" y="808"/>
                </a:lnTo>
                <a:lnTo>
                  <a:pt x="404" y="812"/>
                </a:lnTo>
                <a:lnTo>
                  <a:pt x="404" y="812"/>
                </a:lnTo>
                <a:lnTo>
                  <a:pt x="414" y="818"/>
                </a:lnTo>
                <a:lnTo>
                  <a:pt x="429" y="824"/>
                </a:lnTo>
                <a:lnTo>
                  <a:pt x="445" y="827"/>
                </a:lnTo>
                <a:lnTo>
                  <a:pt x="452" y="829"/>
                </a:lnTo>
                <a:lnTo>
                  <a:pt x="458" y="827"/>
                </a:lnTo>
                <a:lnTo>
                  <a:pt x="458" y="827"/>
                </a:lnTo>
                <a:lnTo>
                  <a:pt x="464" y="826"/>
                </a:lnTo>
                <a:lnTo>
                  <a:pt x="470" y="821"/>
                </a:lnTo>
                <a:lnTo>
                  <a:pt x="476" y="817"/>
                </a:lnTo>
                <a:lnTo>
                  <a:pt x="482" y="811"/>
                </a:lnTo>
                <a:lnTo>
                  <a:pt x="489" y="801"/>
                </a:lnTo>
                <a:lnTo>
                  <a:pt x="493" y="796"/>
                </a:lnTo>
                <a:lnTo>
                  <a:pt x="493" y="796"/>
                </a:lnTo>
                <a:lnTo>
                  <a:pt x="493" y="801"/>
                </a:lnTo>
                <a:lnTo>
                  <a:pt x="490" y="812"/>
                </a:lnTo>
                <a:lnTo>
                  <a:pt x="490" y="812"/>
                </a:lnTo>
                <a:lnTo>
                  <a:pt x="489" y="821"/>
                </a:lnTo>
                <a:lnTo>
                  <a:pt x="489" y="833"/>
                </a:lnTo>
                <a:lnTo>
                  <a:pt x="489" y="847"/>
                </a:lnTo>
                <a:lnTo>
                  <a:pt x="487" y="861"/>
                </a:lnTo>
                <a:lnTo>
                  <a:pt x="487" y="861"/>
                </a:lnTo>
                <a:lnTo>
                  <a:pt x="483" y="871"/>
                </a:lnTo>
                <a:lnTo>
                  <a:pt x="482" y="876"/>
                </a:lnTo>
                <a:lnTo>
                  <a:pt x="481" y="879"/>
                </a:lnTo>
                <a:lnTo>
                  <a:pt x="482" y="884"/>
                </a:lnTo>
                <a:lnTo>
                  <a:pt x="482" y="884"/>
                </a:lnTo>
                <a:lnTo>
                  <a:pt x="485" y="889"/>
                </a:lnTo>
                <a:lnTo>
                  <a:pt x="489" y="894"/>
                </a:lnTo>
                <a:lnTo>
                  <a:pt x="494" y="897"/>
                </a:lnTo>
                <a:lnTo>
                  <a:pt x="494" y="897"/>
                </a:lnTo>
                <a:lnTo>
                  <a:pt x="488" y="978"/>
                </a:lnTo>
                <a:lnTo>
                  <a:pt x="488" y="978"/>
                </a:lnTo>
                <a:lnTo>
                  <a:pt x="488" y="995"/>
                </a:lnTo>
                <a:lnTo>
                  <a:pt x="489" y="1005"/>
                </a:lnTo>
                <a:lnTo>
                  <a:pt x="490" y="1017"/>
                </a:lnTo>
                <a:lnTo>
                  <a:pt x="490" y="1017"/>
                </a:lnTo>
                <a:lnTo>
                  <a:pt x="496" y="1043"/>
                </a:lnTo>
                <a:lnTo>
                  <a:pt x="499" y="1055"/>
                </a:lnTo>
                <a:lnTo>
                  <a:pt x="500" y="1064"/>
                </a:lnTo>
                <a:lnTo>
                  <a:pt x="500" y="1064"/>
                </a:lnTo>
                <a:lnTo>
                  <a:pt x="501" y="1074"/>
                </a:lnTo>
                <a:lnTo>
                  <a:pt x="506" y="1089"/>
                </a:lnTo>
                <a:lnTo>
                  <a:pt x="506" y="1089"/>
                </a:lnTo>
                <a:lnTo>
                  <a:pt x="511" y="1105"/>
                </a:lnTo>
                <a:lnTo>
                  <a:pt x="512" y="1111"/>
                </a:lnTo>
                <a:lnTo>
                  <a:pt x="512" y="1111"/>
                </a:lnTo>
                <a:lnTo>
                  <a:pt x="509" y="1121"/>
                </a:lnTo>
                <a:lnTo>
                  <a:pt x="506" y="1128"/>
                </a:lnTo>
                <a:lnTo>
                  <a:pt x="500" y="1134"/>
                </a:lnTo>
                <a:lnTo>
                  <a:pt x="500" y="1134"/>
                </a:lnTo>
                <a:lnTo>
                  <a:pt x="493" y="1140"/>
                </a:lnTo>
                <a:lnTo>
                  <a:pt x="484" y="1146"/>
                </a:lnTo>
                <a:lnTo>
                  <a:pt x="479" y="1148"/>
                </a:lnTo>
                <a:lnTo>
                  <a:pt x="477" y="1152"/>
                </a:lnTo>
                <a:lnTo>
                  <a:pt x="476" y="1154"/>
                </a:lnTo>
                <a:lnTo>
                  <a:pt x="477" y="1158"/>
                </a:lnTo>
                <a:lnTo>
                  <a:pt x="477" y="1158"/>
                </a:lnTo>
                <a:lnTo>
                  <a:pt x="478" y="1159"/>
                </a:lnTo>
                <a:lnTo>
                  <a:pt x="481" y="1159"/>
                </a:lnTo>
                <a:lnTo>
                  <a:pt x="485" y="1160"/>
                </a:lnTo>
                <a:lnTo>
                  <a:pt x="494" y="1159"/>
                </a:lnTo>
                <a:lnTo>
                  <a:pt x="502" y="1158"/>
                </a:lnTo>
                <a:lnTo>
                  <a:pt x="518" y="1154"/>
                </a:lnTo>
                <a:lnTo>
                  <a:pt x="530" y="1152"/>
                </a:lnTo>
                <a:lnTo>
                  <a:pt x="530" y="1152"/>
                </a:lnTo>
                <a:lnTo>
                  <a:pt x="538" y="1152"/>
                </a:lnTo>
                <a:lnTo>
                  <a:pt x="547" y="1150"/>
                </a:lnTo>
                <a:lnTo>
                  <a:pt x="550" y="1148"/>
                </a:lnTo>
                <a:lnTo>
                  <a:pt x="554" y="1145"/>
                </a:lnTo>
                <a:lnTo>
                  <a:pt x="556" y="1141"/>
                </a:lnTo>
                <a:lnTo>
                  <a:pt x="556" y="1136"/>
                </a:lnTo>
                <a:lnTo>
                  <a:pt x="556" y="1136"/>
                </a:lnTo>
                <a:lnTo>
                  <a:pt x="556" y="1130"/>
                </a:lnTo>
                <a:lnTo>
                  <a:pt x="555" y="1124"/>
                </a:lnTo>
                <a:lnTo>
                  <a:pt x="553" y="1116"/>
                </a:lnTo>
                <a:lnTo>
                  <a:pt x="549" y="1107"/>
                </a:lnTo>
                <a:lnTo>
                  <a:pt x="548" y="1103"/>
                </a:lnTo>
                <a:lnTo>
                  <a:pt x="548" y="1098"/>
                </a:lnTo>
                <a:lnTo>
                  <a:pt x="548" y="1098"/>
                </a:lnTo>
                <a:lnTo>
                  <a:pt x="547" y="1081"/>
                </a:lnTo>
                <a:lnTo>
                  <a:pt x="547" y="1073"/>
                </a:lnTo>
                <a:lnTo>
                  <a:pt x="548" y="1064"/>
                </a:lnTo>
                <a:lnTo>
                  <a:pt x="548" y="1064"/>
                </a:lnTo>
                <a:lnTo>
                  <a:pt x="550" y="1038"/>
                </a:lnTo>
                <a:lnTo>
                  <a:pt x="553" y="1020"/>
                </a:lnTo>
                <a:lnTo>
                  <a:pt x="553" y="1020"/>
                </a:lnTo>
                <a:lnTo>
                  <a:pt x="562" y="1003"/>
                </a:lnTo>
                <a:lnTo>
                  <a:pt x="570" y="993"/>
                </a:lnTo>
                <a:lnTo>
                  <a:pt x="572" y="990"/>
                </a:lnTo>
                <a:lnTo>
                  <a:pt x="574" y="990"/>
                </a:lnTo>
                <a:lnTo>
                  <a:pt x="574" y="990"/>
                </a:lnTo>
                <a:lnTo>
                  <a:pt x="576" y="995"/>
                </a:lnTo>
                <a:lnTo>
                  <a:pt x="578" y="1002"/>
                </a:lnTo>
                <a:lnTo>
                  <a:pt x="580" y="1008"/>
                </a:lnTo>
                <a:lnTo>
                  <a:pt x="580" y="1014"/>
                </a:lnTo>
                <a:lnTo>
                  <a:pt x="580" y="1014"/>
                </a:lnTo>
                <a:lnTo>
                  <a:pt x="583" y="1020"/>
                </a:lnTo>
                <a:lnTo>
                  <a:pt x="588" y="1029"/>
                </a:lnTo>
                <a:lnTo>
                  <a:pt x="592" y="1040"/>
                </a:lnTo>
                <a:lnTo>
                  <a:pt x="594" y="1045"/>
                </a:lnTo>
                <a:lnTo>
                  <a:pt x="595" y="1049"/>
                </a:lnTo>
                <a:lnTo>
                  <a:pt x="595" y="1049"/>
                </a:lnTo>
                <a:lnTo>
                  <a:pt x="594" y="1057"/>
                </a:lnTo>
                <a:lnTo>
                  <a:pt x="591" y="1069"/>
                </a:lnTo>
                <a:lnTo>
                  <a:pt x="588" y="1089"/>
                </a:lnTo>
                <a:lnTo>
                  <a:pt x="588" y="1089"/>
                </a:lnTo>
                <a:lnTo>
                  <a:pt x="588" y="1099"/>
                </a:lnTo>
                <a:lnTo>
                  <a:pt x="589" y="1112"/>
                </a:lnTo>
                <a:lnTo>
                  <a:pt x="591" y="1127"/>
                </a:lnTo>
                <a:lnTo>
                  <a:pt x="594" y="1136"/>
                </a:lnTo>
                <a:lnTo>
                  <a:pt x="594" y="1136"/>
                </a:lnTo>
                <a:lnTo>
                  <a:pt x="596" y="1140"/>
                </a:lnTo>
                <a:lnTo>
                  <a:pt x="602" y="1141"/>
                </a:lnTo>
                <a:lnTo>
                  <a:pt x="608" y="1142"/>
                </a:lnTo>
                <a:lnTo>
                  <a:pt x="614" y="1144"/>
                </a:lnTo>
                <a:lnTo>
                  <a:pt x="621" y="1144"/>
                </a:lnTo>
                <a:lnTo>
                  <a:pt x="627" y="1142"/>
                </a:lnTo>
                <a:lnTo>
                  <a:pt x="631" y="1140"/>
                </a:lnTo>
                <a:lnTo>
                  <a:pt x="633" y="1136"/>
                </a:lnTo>
                <a:lnTo>
                  <a:pt x="633" y="1136"/>
                </a:lnTo>
                <a:lnTo>
                  <a:pt x="634" y="1132"/>
                </a:lnTo>
                <a:lnTo>
                  <a:pt x="633" y="1124"/>
                </a:lnTo>
                <a:lnTo>
                  <a:pt x="630" y="1107"/>
                </a:lnTo>
                <a:lnTo>
                  <a:pt x="625" y="1083"/>
                </a:lnTo>
                <a:lnTo>
                  <a:pt x="625" y="1083"/>
                </a:lnTo>
                <a:lnTo>
                  <a:pt x="626" y="1076"/>
                </a:lnTo>
                <a:lnTo>
                  <a:pt x="631" y="1067"/>
                </a:lnTo>
                <a:lnTo>
                  <a:pt x="638" y="1049"/>
                </a:lnTo>
                <a:lnTo>
                  <a:pt x="638" y="1049"/>
                </a:lnTo>
                <a:lnTo>
                  <a:pt x="645" y="1021"/>
                </a:lnTo>
                <a:lnTo>
                  <a:pt x="650" y="1004"/>
                </a:lnTo>
                <a:lnTo>
                  <a:pt x="651" y="991"/>
                </a:lnTo>
                <a:lnTo>
                  <a:pt x="651" y="991"/>
                </a:lnTo>
                <a:lnTo>
                  <a:pt x="650" y="981"/>
                </a:lnTo>
                <a:lnTo>
                  <a:pt x="648" y="969"/>
                </a:lnTo>
                <a:lnTo>
                  <a:pt x="645" y="958"/>
                </a:lnTo>
                <a:lnTo>
                  <a:pt x="644" y="949"/>
                </a:lnTo>
                <a:lnTo>
                  <a:pt x="644" y="949"/>
                </a:lnTo>
                <a:lnTo>
                  <a:pt x="644" y="925"/>
                </a:lnTo>
                <a:lnTo>
                  <a:pt x="645" y="908"/>
                </a:lnTo>
                <a:lnTo>
                  <a:pt x="645" y="908"/>
                </a:lnTo>
                <a:lnTo>
                  <a:pt x="651" y="885"/>
                </a:lnTo>
                <a:lnTo>
                  <a:pt x="654" y="868"/>
                </a:lnTo>
                <a:lnTo>
                  <a:pt x="656" y="855"/>
                </a:lnTo>
                <a:lnTo>
                  <a:pt x="656" y="855"/>
                </a:lnTo>
                <a:lnTo>
                  <a:pt x="656" y="844"/>
                </a:lnTo>
                <a:lnTo>
                  <a:pt x="655" y="835"/>
                </a:lnTo>
                <a:lnTo>
                  <a:pt x="655" y="825"/>
                </a:lnTo>
                <a:lnTo>
                  <a:pt x="656" y="817"/>
                </a:lnTo>
                <a:lnTo>
                  <a:pt x="656" y="817"/>
                </a:lnTo>
                <a:lnTo>
                  <a:pt x="664" y="784"/>
                </a:lnTo>
                <a:lnTo>
                  <a:pt x="672" y="761"/>
                </a:lnTo>
                <a:lnTo>
                  <a:pt x="672" y="761"/>
                </a:lnTo>
                <a:lnTo>
                  <a:pt x="678" y="758"/>
                </a:lnTo>
                <a:lnTo>
                  <a:pt x="691" y="751"/>
                </a:lnTo>
                <a:lnTo>
                  <a:pt x="707" y="741"/>
                </a:lnTo>
                <a:lnTo>
                  <a:pt x="714" y="735"/>
                </a:lnTo>
                <a:lnTo>
                  <a:pt x="719" y="730"/>
                </a:lnTo>
                <a:lnTo>
                  <a:pt x="719" y="730"/>
                </a:lnTo>
                <a:lnTo>
                  <a:pt x="722" y="723"/>
                </a:lnTo>
                <a:lnTo>
                  <a:pt x="725" y="712"/>
                </a:lnTo>
                <a:lnTo>
                  <a:pt x="729" y="684"/>
                </a:lnTo>
                <a:lnTo>
                  <a:pt x="733" y="660"/>
                </a:lnTo>
                <a:lnTo>
                  <a:pt x="734" y="651"/>
                </a:lnTo>
                <a:lnTo>
                  <a:pt x="734" y="651"/>
                </a:lnTo>
                <a:lnTo>
                  <a:pt x="739" y="645"/>
                </a:lnTo>
                <a:lnTo>
                  <a:pt x="744" y="636"/>
                </a:lnTo>
                <a:lnTo>
                  <a:pt x="744" y="636"/>
                </a:lnTo>
                <a:lnTo>
                  <a:pt x="747" y="633"/>
                </a:lnTo>
                <a:lnTo>
                  <a:pt x="755" y="627"/>
                </a:lnTo>
                <a:lnTo>
                  <a:pt x="759" y="621"/>
                </a:lnTo>
                <a:lnTo>
                  <a:pt x="763" y="618"/>
                </a:lnTo>
                <a:lnTo>
                  <a:pt x="763" y="618"/>
                </a:lnTo>
                <a:lnTo>
                  <a:pt x="774" y="579"/>
                </a:lnTo>
                <a:lnTo>
                  <a:pt x="774" y="579"/>
                </a:lnTo>
                <a:lnTo>
                  <a:pt x="793" y="533"/>
                </a:lnTo>
                <a:lnTo>
                  <a:pt x="793" y="533"/>
                </a:lnTo>
                <a:lnTo>
                  <a:pt x="803" y="514"/>
                </a:lnTo>
                <a:lnTo>
                  <a:pt x="817" y="485"/>
                </a:lnTo>
                <a:lnTo>
                  <a:pt x="836" y="448"/>
                </a:lnTo>
                <a:lnTo>
                  <a:pt x="836" y="448"/>
                </a:lnTo>
                <a:lnTo>
                  <a:pt x="828" y="484"/>
                </a:lnTo>
                <a:lnTo>
                  <a:pt x="822" y="510"/>
                </a:lnTo>
                <a:lnTo>
                  <a:pt x="821" y="521"/>
                </a:lnTo>
                <a:lnTo>
                  <a:pt x="821" y="526"/>
                </a:lnTo>
                <a:lnTo>
                  <a:pt x="821" y="526"/>
                </a:lnTo>
                <a:lnTo>
                  <a:pt x="823" y="532"/>
                </a:lnTo>
                <a:lnTo>
                  <a:pt x="827" y="534"/>
                </a:lnTo>
                <a:lnTo>
                  <a:pt x="829" y="535"/>
                </a:lnTo>
                <a:lnTo>
                  <a:pt x="830" y="537"/>
                </a:lnTo>
                <a:lnTo>
                  <a:pt x="830" y="537"/>
                </a:lnTo>
                <a:lnTo>
                  <a:pt x="821" y="633"/>
                </a:lnTo>
                <a:lnTo>
                  <a:pt x="812" y="701"/>
                </a:lnTo>
                <a:lnTo>
                  <a:pt x="809" y="725"/>
                </a:lnTo>
                <a:lnTo>
                  <a:pt x="806" y="739"/>
                </a:lnTo>
                <a:lnTo>
                  <a:pt x="806" y="739"/>
                </a:lnTo>
                <a:lnTo>
                  <a:pt x="792" y="777"/>
                </a:lnTo>
                <a:lnTo>
                  <a:pt x="788" y="788"/>
                </a:lnTo>
                <a:lnTo>
                  <a:pt x="786" y="797"/>
                </a:lnTo>
                <a:lnTo>
                  <a:pt x="785" y="806"/>
                </a:lnTo>
                <a:lnTo>
                  <a:pt x="786" y="808"/>
                </a:lnTo>
                <a:lnTo>
                  <a:pt x="787" y="811"/>
                </a:lnTo>
                <a:lnTo>
                  <a:pt x="787" y="811"/>
                </a:lnTo>
                <a:lnTo>
                  <a:pt x="788" y="812"/>
                </a:lnTo>
                <a:lnTo>
                  <a:pt x="792" y="814"/>
                </a:lnTo>
                <a:lnTo>
                  <a:pt x="801" y="817"/>
                </a:lnTo>
                <a:lnTo>
                  <a:pt x="815" y="818"/>
                </a:lnTo>
                <a:lnTo>
                  <a:pt x="828" y="819"/>
                </a:lnTo>
                <a:lnTo>
                  <a:pt x="853" y="820"/>
                </a:lnTo>
                <a:lnTo>
                  <a:pt x="865" y="820"/>
                </a:lnTo>
                <a:lnTo>
                  <a:pt x="865" y="820"/>
                </a:lnTo>
                <a:lnTo>
                  <a:pt x="866" y="821"/>
                </a:lnTo>
                <a:lnTo>
                  <a:pt x="868" y="824"/>
                </a:lnTo>
                <a:lnTo>
                  <a:pt x="869" y="832"/>
                </a:lnTo>
                <a:lnTo>
                  <a:pt x="870" y="847"/>
                </a:lnTo>
                <a:lnTo>
                  <a:pt x="870" y="847"/>
                </a:lnTo>
                <a:lnTo>
                  <a:pt x="864" y="871"/>
                </a:lnTo>
                <a:lnTo>
                  <a:pt x="860" y="892"/>
                </a:lnTo>
                <a:lnTo>
                  <a:pt x="860" y="904"/>
                </a:lnTo>
                <a:lnTo>
                  <a:pt x="860" y="915"/>
                </a:lnTo>
                <a:lnTo>
                  <a:pt x="860" y="915"/>
                </a:lnTo>
                <a:lnTo>
                  <a:pt x="864" y="951"/>
                </a:lnTo>
                <a:lnTo>
                  <a:pt x="865" y="962"/>
                </a:lnTo>
                <a:lnTo>
                  <a:pt x="866" y="970"/>
                </a:lnTo>
                <a:lnTo>
                  <a:pt x="866" y="970"/>
                </a:lnTo>
                <a:lnTo>
                  <a:pt x="868" y="992"/>
                </a:lnTo>
                <a:lnTo>
                  <a:pt x="868" y="992"/>
                </a:lnTo>
                <a:lnTo>
                  <a:pt x="865" y="995"/>
                </a:lnTo>
                <a:lnTo>
                  <a:pt x="864" y="999"/>
                </a:lnTo>
                <a:lnTo>
                  <a:pt x="862" y="1008"/>
                </a:lnTo>
                <a:lnTo>
                  <a:pt x="862" y="1008"/>
                </a:lnTo>
                <a:lnTo>
                  <a:pt x="859" y="1034"/>
                </a:lnTo>
                <a:lnTo>
                  <a:pt x="859" y="1034"/>
                </a:lnTo>
                <a:lnTo>
                  <a:pt x="858" y="1044"/>
                </a:lnTo>
                <a:lnTo>
                  <a:pt x="856" y="1052"/>
                </a:lnTo>
                <a:lnTo>
                  <a:pt x="854" y="1061"/>
                </a:lnTo>
                <a:lnTo>
                  <a:pt x="856" y="1074"/>
                </a:lnTo>
                <a:lnTo>
                  <a:pt x="856" y="1074"/>
                </a:lnTo>
                <a:lnTo>
                  <a:pt x="857" y="1089"/>
                </a:lnTo>
                <a:lnTo>
                  <a:pt x="859" y="1104"/>
                </a:lnTo>
                <a:lnTo>
                  <a:pt x="862" y="1110"/>
                </a:lnTo>
                <a:lnTo>
                  <a:pt x="864" y="1115"/>
                </a:lnTo>
                <a:lnTo>
                  <a:pt x="868" y="1119"/>
                </a:lnTo>
                <a:lnTo>
                  <a:pt x="872" y="1124"/>
                </a:lnTo>
                <a:lnTo>
                  <a:pt x="872" y="1124"/>
                </a:lnTo>
                <a:lnTo>
                  <a:pt x="882" y="1133"/>
                </a:lnTo>
                <a:lnTo>
                  <a:pt x="886" y="1135"/>
                </a:lnTo>
                <a:lnTo>
                  <a:pt x="890" y="1136"/>
                </a:lnTo>
                <a:lnTo>
                  <a:pt x="894" y="1136"/>
                </a:lnTo>
                <a:lnTo>
                  <a:pt x="899" y="1134"/>
                </a:lnTo>
                <a:lnTo>
                  <a:pt x="904" y="1129"/>
                </a:lnTo>
                <a:lnTo>
                  <a:pt x="910" y="1121"/>
                </a:lnTo>
                <a:lnTo>
                  <a:pt x="910" y="1121"/>
                </a:lnTo>
                <a:lnTo>
                  <a:pt x="914" y="1110"/>
                </a:lnTo>
                <a:lnTo>
                  <a:pt x="917" y="1101"/>
                </a:lnTo>
                <a:lnTo>
                  <a:pt x="917" y="1093"/>
                </a:lnTo>
                <a:lnTo>
                  <a:pt x="916" y="1085"/>
                </a:lnTo>
                <a:lnTo>
                  <a:pt x="912" y="1071"/>
                </a:lnTo>
                <a:lnTo>
                  <a:pt x="911" y="1064"/>
                </a:lnTo>
                <a:lnTo>
                  <a:pt x="911" y="1058"/>
                </a:lnTo>
                <a:lnTo>
                  <a:pt x="911" y="1058"/>
                </a:lnTo>
                <a:lnTo>
                  <a:pt x="910" y="1043"/>
                </a:lnTo>
                <a:lnTo>
                  <a:pt x="911" y="1017"/>
                </a:lnTo>
                <a:lnTo>
                  <a:pt x="911" y="1017"/>
                </a:lnTo>
                <a:lnTo>
                  <a:pt x="912" y="990"/>
                </a:lnTo>
                <a:lnTo>
                  <a:pt x="911" y="979"/>
                </a:lnTo>
                <a:lnTo>
                  <a:pt x="911" y="979"/>
                </a:lnTo>
                <a:lnTo>
                  <a:pt x="908" y="964"/>
                </a:lnTo>
                <a:lnTo>
                  <a:pt x="908" y="955"/>
                </a:lnTo>
                <a:lnTo>
                  <a:pt x="910" y="943"/>
                </a:lnTo>
                <a:lnTo>
                  <a:pt x="910" y="943"/>
                </a:lnTo>
                <a:lnTo>
                  <a:pt x="912" y="936"/>
                </a:lnTo>
                <a:lnTo>
                  <a:pt x="916" y="925"/>
                </a:lnTo>
                <a:lnTo>
                  <a:pt x="926" y="902"/>
                </a:lnTo>
                <a:lnTo>
                  <a:pt x="942" y="870"/>
                </a:lnTo>
                <a:lnTo>
                  <a:pt x="942" y="870"/>
                </a:lnTo>
                <a:lnTo>
                  <a:pt x="953" y="827"/>
                </a:lnTo>
                <a:lnTo>
                  <a:pt x="953" y="827"/>
                </a:lnTo>
                <a:lnTo>
                  <a:pt x="960" y="852"/>
                </a:lnTo>
                <a:lnTo>
                  <a:pt x="968" y="878"/>
                </a:lnTo>
                <a:lnTo>
                  <a:pt x="968" y="878"/>
                </a:lnTo>
                <a:lnTo>
                  <a:pt x="968" y="921"/>
                </a:lnTo>
                <a:lnTo>
                  <a:pt x="966" y="975"/>
                </a:lnTo>
                <a:lnTo>
                  <a:pt x="966" y="975"/>
                </a:lnTo>
                <a:lnTo>
                  <a:pt x="965" y="990"/>
                </a:lnTo>
                <a:lnTo>
                  <a:pt x="965" y="1003"/>
                </a:lnTo>
                <a:lnTo>
                  <a:pt x="965" y="1015"/>
                </a:lnTo>
                <a:lnTo>
                  <a:pt x="964" y="1026"/>
                </a:lnTo>
                <a:lnTo>
                  <a:pt x="964" y="1026"/>
                </a:lnTo>
                <a:lnTo>
                  <a:pt x="952" y="1091"/>
                </a:lnTo>
                <a:lnTo>
                  <a:pt x="952" y="1091"/>
                </a:lnTo>
                <a:lnTo>
                  <a:pt x="950" y="1091"/>
                </a:lnTo>
                <a:lnTo>
                  <a:pt x="947" y="1093"/>
                </a:lnTo>
                <a:lnTo>
                  <a:pt x="944" y="1095"/>
                </a:lnTo>
                <a:lnTo>
                  <a:pt x="942" y="1098"/>
                </a:lnTo>
                <a:lnTo>
                  <a:pt x="941" y="1103"/>
                </a:lnTo>
                <a:lnTo>
                  <a:pt x="941" y="1107"/>
                </a:lnTo>
                <a:lnTo>
                  <a:pt x="941" y="1107"/>
                </a:lnTo>
                <a:lnTo>
                  <a:pt x="941" y="1123"/>
                </a:lnTo>
                <a:lnTo>
                  <a:pt x="941" y="1132"/>
                </a:lnTo>
                <a:lnTo>
                  <a:pt x="941" y="1132"/>
                </a:lnTo>
                <a:lnTo>
                  <a:pt x="941" y="1136"/>
                </a:lnTo>
                <a:lnTo>
                  <a:pt x="941" y="1141"/>
                </a:lnTo>
                <a:lnTo>
                  <a:pt x="943" y="1153"/>
                </a:lnTo>
                <a:lnTo>
                  <a:pt x="943" y="1153"/>
                </a:lnTo>
                <a:lnTo>
                  <a:pt x="946" y="1160"/>
                </a:lnTo>
                <a:lnTo>
                  <a:pt x="947" y="1165"/>
                </a:lnTo>
                <a:lnTo>
                  <a:pt x="949" y="1169"/>
                </a:lnTo>
                <a:lnTo>
                  <a:pt x="952" y="1172"/>
                </a:lnTo>
                <a:lnTo>
                  <a:pt x="955" y="1175"/>
                </a:lnTo>
                <a:lnTo>
                  <a:pt x="960" y="1177"/>
                </a:lnTo>
                <a:lnTo>
                  <a:pt x="966" y="1177"/>
                </a:lnTo>
                <a:lnTo>
                  <a:pt x="966" y="1177"/>
                </a:lnTo>
                <a:lnTo>
                  <a:pt x="979" y="1176"/>
                </a:lnTo>
                <a:lnTo>
                  <a:pt x="988" y="1172"/>
                </a:lnTo>
                <a:lnTo>
                  <a:pt x="994" y="1169"/>
                </a:lnTo>
                <a:lnTo>
                  <a:pt x="996" y="1165"/>
                </a:lnTo>
                <a:lnTo>
                  <a:pt x="996" y="1165"/>
                </a:lnTo>
                <a:lnTo>
                  <a:pt x="997" y="1162"/>
                </a:lnTo>
                <a:lnTo>
                  <a:pt x="1000" y="1159"/>
                </a:lnTo>
                <a:lnTo>
                  <a:pt x="1001" y="1156"/>
                </a:lnTo>
                <a:lnTo>
                  <a:pt x="1002" y="1152"/>
                </a:lnTo>
                <a:lnTo>
                  <a:pt x="1002" y="1152"/>
                </a:lnTo>
                <a:lnTo>
                  <a:pt x="1002" y="1150"/>
                </a:lnTo>
                <a:lnTo>
                  <a:pt x="1003" y="1134"/>
                </a:lnTo>
                <a:lnTo>
                  <a:pt x="1003" y="1134"/>
                </a:lnTo>
                <a:lnTo>
                  <a:pt x="1003" y="1106"/>
                </a:lnTo>
                <a:lnTo>
                  <a:pt x="1003" y="1097"/>
                </a:lnTo>
                <a:lnTo>
                  <a:pt x="1002" y="1089"/>
                </a:lnTo>
                <a:lnTo>
                  <a:pt x="1002" y="1089"/>
                </a:lnTo>
                <a:lnTo>
                  <a:pt x="996" y="1081"/>
                </a:lnTo>
                <a:lnTo>
                  <a:pt x="994" y="1076"/>
                </a:lnTo>
                <a:lnTo>
                  <a:pt x="993" y="1070"/>
                </a:lnTo>
                <a:lnTo>
                  <a:pt x="993" y="1070"/>
                </a:lnTo>
                <a:lnTo>
                  <a:pt x="995" y="1057"/>
                </a:lnTo>
                <a:lnTo>
                  <a:pt x="1000" y="1034"/>
                </a:lnTo>
                <a:lnTo>
                  <a:pt x="1015" y="978"/>
                </a:lnTo>
                <a:lnTo>
                  <a:pt x="1015" y="978"/>
                </a:lnTo>
                <a:lnTo>
                  <a:pt x="1018" y="961"/>
                </a:lnTo>
                <a:lnTo>
                  <a:pt x="1020" y="939"/>
                </a:lnTo>
                <a:lnTo>
                  <a:pt x="1024" y="891"/>
                </a:lnTo>
                <a:lnTo>
                  <a:pt x="1025" y="848"/>
                </a:lnTo>
                <a:lnTo>
                  <a:pt x="1025" y="830"/>
                </a:lnTo>
                <a:lnTo>
                  <a:pt x="1025" y="830"/>
                </a:lnTo>
                <a:lnTo>
                  <a:pt x="1050" y="824"/>
                </a:lnTo>
                <a:lnTo>
                  <a:pt x="1071" y="820"/>
                </a:lnTo>
                <a:lnTo>
                  <a:pt x="1085" y="818"/>
                </a:lnTo>
                <a:lnTo>
                  <a:pt x="1085" y="818"/>
                </a:lnTo>
                <a:lnTo>
                  <a:pt x="1099" y="819"/>
                </a:lnTo>
                <a:lnTo>
                  <a:pt x="1104" y="818"/>
                </a:lnTo>
                <a:lnTo>
                  <a:pt x="1106" y="817"/>
                </a:lnTo>
                <a:lnTo>
                  <a:pt x="1106" y="814"/>
                </a:lnTo>
                <a:lnTo>
                  <a:pt x="1106" y="814"/>
                </a:lnTo>
                <a:lnTo>
                  <a:pt x="1107" y="806"/>
                </a:lnTo>
                <a:lnTo>
                  <a:pt x="1106" y="790"/>
                </a:lnTo>
                <a:lnTo>
                  <a:pt x="1098" y="735"/>
                </a:lnTo>
                <a:lnTo>
                  <a:pt x="1098" y="735"/>
                </a:lnTo>
                <a:lnTo>
                  <a:pt x="1096" y="717"/>
                </a:lnTo>
                <a:lnTo>
                  <a:pt x="1096" y="700"/>
                </a:lnTo>
                <a:lnTo>
                  <a:pt x="1095" y="669"/>
                </a:lnTo>
                <a:lnTo>
                  <a:pt x="1092" y="641"/>
                </a:lnTo>
                <a:lnTo>
                  <a:pt x="1090" y="628"/>
                </a:lnTo>
                <a:lnTo>
                  <a:pt x="1087" y="616"/>
                </a:lnTo>
                <a:lnTo>
                  <a:pt x="1087" y="616"/>
                </a:lnTo>
                <a:lnTo>
                  <a:pt x="1072" y="573"/>
                </a:lnTo>
                <a:lnTo>
                  <a:pt x="1066" y="551"/>
                </a:lnTo>
                <a:lnTo>
                  <a:pt x="1066" y="551"/>
                </a:lnTo>
                <a:lnTo>
                  <a:pt x="1071" y="550"/>
                </a:lnTo>
                <a:lnTo>
                  <a:pt x="1081" y="550"/>
                </a:lnTo>
                <a:lnTo>
                  <a:pt x="1087" y="549"/>
                </a:lnTo>
                <a:lnTo>
                  <a:pt x="1092" y="547"/>
                </a:lnTo>
                <a:lnTo>
                  <a:pt x="1096" y="545"/>
                </a:lnTo>
                <a:lnTo>
                  <a:pt x="1096" y="543"/>
                </a:lnTo>
                <a:lnTo>
                  <a:pt x="1096" y="540"/>
                </a:lnTo>
                <a:lnTo>
                  <a:pt x="1096" y="540"/>
                </a:lnTo>
                <a:lnTo>
                  <a:pt x="1095" y="527"/>
                </a:lnTo>
                <a:lnTo>
                  <a:pt x="1091" y="511"/>
                </a:lnTo>
                <a:lnTo>
                  <a:pt x="1087" y="495"/>
                </a:lnTo>
                <a:lnTo>
                  <a:pt x="1087" y="495"/>
                </a:lnTo>
                <a:lnTo>
                  <a:pt x="1098" y="520"/>
                </a:lnTo>
                <a:lnTo>
                  <a:pt x="1107" y="540"/>
                </a:lnTo>
                <a:lnTo>
                  <a:pt x="1112" y="555"/>
                </a:lnTo>
                <a:lnTo>
                  <a:pt x="1112" y="555"/>
                </a:lnTo>
                <a:lnTo>
                  <a:pt x="1115" y="568"/>
                </a:lnTo>
                <a:lnTo>
                  <a:pt x="1121" y="586"/>
                </a:lnTo>
                <a:lnTo>
                  <a:pt x="1130" y="614"/>
                </a:lnTo>
                <a:lnTo>
                  <a:pt x="1130" y="614"/>
                </a:lnTo>
                <a:lnTo>
                  <a:pt x="1132" y="623"/>
                </a:lnTo>
                <a:lnTo>
                  <a:pt x="1133" y="632"/>
                </a:lnTo>
                <a:lnTo>
                  <a:pt x="1133" y="632"/>
                </a:lnTo>
                <a:lnTo>
                  <a:pt x="1132" y="645"/>
                </a:lnTo>
                <a:lnTo>
                  <a:pt x="1130" y="669"/>
                </a:lnTo>
                <a:lnTo>
                  <a:pt x="1130" y="669"/>
                </a:lnTo>
                <a:lnTo>
                  <a:pt x="1128" y="681"/>
                </a:lnTo>
                <a:lnTo>
                  <a:pt x="1127" y="690"/>
                </a:lnTo>
                <a:lnTo>
                  <a:pt x="1127" y="690"/>
                </a:lnTo>
                <a:lnTo>
                  <a:pt x="1125" y="704"/>
                </a:lnTo>
                <a:lnTo>
                  <a:pt x="1125" y="709"/>
                </a:lnTo>
                <a:lnTo>
                  <a:pt x="1127" y="710"/>
                </a:lnTo>
                <a:lnTo>
                  <a:pt x="1127" y="710"/>
                </a:lnTo>
                <a:lnTo>
                  <a:pt x="1128" y="709"/>
                </a:lnTo>
                <a:lnTo>
                  <a:pt x="1130" y="705"/>
                </a:lnTo>
                <a:lnTo>
                  <a:pt x="1134" y="695"/>
                </a:lnTo>
                <a:lnTo>
                  <a:pt x="1139" y="687"/>
                </a:lnTo>
                <a:lnTo>
                  <a:pt x="1142" y="684"/>
                </a:lnTo>
                <a:lnTo>
                  <a:pt x="1142" y="684"/>
                </a:lnTo>
                <a:lnTo>
                  <a:pt x="1143" y="684"/>
                </a:lnTo>
                <a:lnTo>
                  <a:pt x="1143" y="684"/>
                </a:lnTo>
                <a:lnTo>
                  <a:pt x="1144" y="698"/>
                </a:lnTo>
                <a:lnTo>
                  <a:pt x="1145" y="707"/>
                </a:lnTo>
                <a:lnTo>
                  <a:pt x="1145" y="707"/>
                </a:lnTo>
                <a:lnTo>
                  <a:pt x="1144" y="710"/>
                </a:lnTo>
                <a:lnTo>
                  <a:pt x="1140" y="715"/>
                </a:lnTo>
                <a:lnTo>
                  <a:pt x="1133" y="722"/>
                </a:lnTo>
                <a:lnTo>
                  <a:pt x="1133" y="722"/>
                </a:lnTo>
                <a:lnTo>
                  <a:pt x="1128" y="723"/>
                </a:lnTo>
                <a:lnTo>
                  <a:pt x="1124" y="724"/>
                </a:lnTo>
                <a:lnTo>
                  <a:pt x="1120" y="724"/>
                </a:lnTo>
                <a:lnTo>
                  <a:pt x="1118" y="725"/>
                </a:lnTo>
                <a:lnTo>
                  <a:pt x="1118" y="725"/>
                </a:lnTo>
                <a:lnTo>
                  <a:pt x="1120" y="730"/>
                </a:lnTo>
                <a:lnTo>
                  <a:pt x="1121" y="734"/>
                </a:lnTo>
                <a:lnTo>
                  <a:pt x="1121" y="734"/>
                </a:lnTo>
                <a:lnTo>
                  <a:pt x="1120" y="737"/>
                </a:lnTo>
                <a:lnTo>
                  <a:pt x="1120" y="740"/>
                </a:lnTo>
                <a:lnTo>
                  <a:pt x="1121" y="741"/>
                </a:lnTo>
                <a:lnTo>
                  <a:pt x="1122" y="742"/>
                </a:lnTo>
                <a:lnTo>
                  <a:pt x="1122" y="742"/>
                </a:lnTo>
                <a:lnTo>
                  <a:pt x="1125" y="742"/>
                </a:lnTo>
                <a:lnTo>
                  <a:pt x="1127" y="742"/>
                </a:lnTo>
                <a:lnTo>
                  <a:pt x="1133" y="739"/>
                </a:lnTo>
                <a:lnTo>
                  <a:pt x="1142" y="733"/>
                </a:lnTo>
                <a:lnTo>
                  <a:pt x="1154" y="727"/>
                </a:lnTo>
                <a:lnTo>
                  <a:pt x="1154" y="727"/>
                </a:lnTo>
                <a:lnTo>
                  <a:pt x="1157" y="724"/>
                </a:lnTo>
                <a:lnTo>
                  <a:pt x="1160" y="722"/>
                </a:lnTo>
                <a:lnTo>
                  <a:pt x="1164" y="715"/>
                </a:lnTo>
                <a:lnTo>
                  <a:pt x="1168" y="706"/>
                </a:lnTo>
                <a:lnTo>
                  <a:pt x="1170" y="697"/>
                </a:lnTo>
                <a:lnTo>
                  <a:pt x="1172" y="686"/>
                </a:lnTo>
                <a:lnTo>
                  <a:pt x="1173" y="676"/>
                </a:lnTo>
                <a:lnTo>
                  <a:pt x="1173" y="659"/>
                </a:lnTo>
                <a:lnTo>
                  <a:pt x="1170" y="624"/>
                </a:lnTo>
                <a:lnTo>
                  <a:pt x="1170" y="624"/>
                </a:lnTo>
                <a:lnTo>
                  <a:pt x="1172" y="624"/>
                </a:lnTo>
                <a:lnTo>
                  <a:pt x="1172" y="626"/>
                </a:lnTo>
                <a:lnTo>
                  <a:pt x="1173" y="623"/>
                </a:lnTo>
                <a:lnTo>
                  <a:pt x="1172" y="616"/>
                </a:lnTo>
                <a:lnTo>
                  <a:pt x="1172" y="616"/>
                </a:lnTo>
                <a:lnTo>
                  <a:pt x="1168" y="566"/>
                </a:lnTo>
                <a:lnTo>
                  <a:pt x="1166" y="532"/>
                </a:lnTo>
                <a:lnTo>
                  <a:pt x="1163" y="517"/>
                </a:lnTo>
                <a:lnTo>
                  <a:pt x="1161" y="507"/>
                </a:lnTo>
                <a:lnTo>
                  <a:pt x="1161" y="507"/>
                </a:lnTo>
                <a:lnTo>
                  <a:pt x="1156" y="479"/>
                </a:lnTo>
                <a:lnTo>
                  <a:pt x="1149" y="441"/>
                </a:lnTo>
                <a:lnTo>
                  <a:pt x="1143" y="404"/>
                </a:lnTo>
                <a:lnTo>
                  <a:pt x="1139" y="379"/>
                </a:lnTo>
                <a:lnTo>
                  <a:pt x="1139" y="379"/>
                </a:lnTo>
                <a:lnTo>
                  <a:pt x="1138" y="370"/>
                </a:lnTo>
                <a:lnTo>
                  <a:pt x="1136" y="356"/>
                </a:lnTo>
                <a:lnTo>
                  <a:pt x="1127" y="328"/>
                </a:lnTo>
                <a:lnTo>
                  <a:pt x="1115" y="289"/>
                </a:lnTo>
                <a:lnTo>
                  <a:pt x="1115" y="289"/>
                </a:lnTo>
                <a:lnTo>
                  <a:pt x="1115" y="287"/>
                </a:lnTo>
                <a:lnTo>
                  <a:pt x="1115" y="282"/>
                </a:lnTo>
                <a:lnTo>
                  <a:pt x="1115" y="280"/>
                </a:lnTo>
                <a:lnTo>
                  <a:pt x="1113" y="277"/>
                </a:lnTo>
                <a:lnTo>
                  <a:pt x="1110" y="275"/>
                </a:lnTo>
                <a:lnTo>
                  <a:pt x="1106" y="274"/>
                </a:lnTo>
                <a:lnTo>
                  <a:pt x="1106" y="274"/>
                </a:lnTo>
                <a:lnTo>
                  <a:pt x="1092" y="266"/>
                </a:lnTo>
                <a:lnTo>
                  <a:pt x="1077" y="258"/>
                </a:lnTo>
                <a:lnTo>
                  <a:pt x="1056" y="246"/>
                </a:lnTo>
                <a:lnTo>
                  <a:pt x="1056" y="246"/>
                </a:lnTo>
                <a:lnTo>
                  <a:pt x="1049" y="241"/>
                </a:lnTo>
                <a:lnTo>
                  <a:pt x="1038" y="233"/>
                </a:lnTo>
                <a:lnTo>
                  <a:pt x="1038" y="233"/>
                </a:lnTo>
                <a:lnTo>
                  <a:pt x="1035" y="228"/>
                </a:lnTo>
                <a:lnTo>
                  <a:pt x="1032" y="222"/>
                </a:lnTo>
                <a:lnTo>
                  <a:pt x="1029" y="217"/>
                </a:lnTo>
                <a:lnTo>
                  <a:pt x="1027" y="215"/>
                </a:lnTo>
                <a:lnTo>
                  <a:pt x="1027" y="215"/>
                </a:lnTo>
                <a:lnTo>
                  <a:pt x="1024" y="211"/>
                </a:lnTo>
                <a:lnTo>
                  <a:pt x="1023" y="209"/>
                </a:lnTo>
                <a:lnTo>
                  <a:pt x="1023" y="205"/>
                </a:lnTo>
                <a:lnTo>
                  <a:pt x="1023" y="205"/>
                </a:lnTo>
                <a:lnTo>
                  <a:pt x="1019" y="186"/>
                </a:lnTo>
                <a:lnTo>
                  <a:pt x="1032" y="181"/>
                </a:lnTo>
                <a:lnTo>
                  <a:pt x="1031" y="168"/>
                </a:lnTo>
                <a:close/>
                <a:moveTo>
                  <a:pt x="378" y="701"/>
                </a:moveTo>
                <a:lnTo>
                  <a:pt x="378" y="701"/>
                </a:lnTo>
                <a:lnTo>
                  <a:pt x="382" y="710"/>
                </a:lnTo>
                <a:lnTo>
                  <a:pt x="384" y="713"/>
                </a:lnTo>
                <a:lnTo>
                  <a:pt x="384" y="716"/>
                </a:lnTo>
                <a:lnTo>
                  <a:pt x="384" y="716"/>
                </a:lnTo>
                <a:lnTo>
                  <a:pt x="383" y="737"/>
                </a:lnTo>
                <a:lnTo>
                  <a:pt x="381" y="769"/>
                </a:lnTo>
                <a:lnTo>
                  <a:pt x="381" y="769"/>
                </a:lnTo>
                <a:lnTo>
                  <a:pt x="377" y="760"/>
                </a:lnTo>
                <a:lnTo>
                  <a:pt x="372" y="748"/>
                </a:lnTo>
                <a:lnTo>
                  <a:pt x="372" y="748"/>
                </a:lnTo>
                <a:lnTo>
                  <a:pt x="362" y="725"/>
                </a:lnTo>
                <a:lnTo>
                  <a:pt x="358" y="717"/>
                </a:lnTo>
                <a:lnTo>
                  <a:pt x="356" y="710"/>
                </a:lnTo>
                <a:lnTo>
                  <a:pt x="356" y="710"/>
                </a:lnTo>
                <a:lnTo>
                  <a:pt x="356" y="706"/>
                </a:lnTo>
                <a:lnTo>
                  <a:pt x="357" y="703"/>
                </a:lnTo>
                <a:lnTo>
                  <a:pt x="356" y="697"/>
                </a:lnTo>
                <a:lnTo>
                  <a:pt x="352" y="683"/>
                </a:lnTo>
                <a:lnTo>
                  <a:pt x="352" y="683"/>
                </a:lnTo>
                <a:lnTo>
                  <a:pt x="346" y="658"/>
                </a:lnTo>
                <a:lnTo>
                  <a:pt x="344" y="652"/>
                </a:lnTo>
                <a:lnTo>
                  <a:pt x="342" y="651"/>
                </a:lnTo>
                <a:lnTo>
                  <a:pt x="342" y="651"/>
                </a:lnTo>
                <a:lnTo>
                  <a:pt x="340" y="644"/>
                </a:lnTo>
                <a:lnTo>
                  <a:pt x="335" y="629"/>
                </a:lnTo>
                <a:lnTo>
                  <a:pt x="327" y="602"/>
                </a:lnTo>
                <a:lnTo>
                  <a:pt x="327" y="602"/>
                </a:lnTo>
                <a:lnTo>
                  <a:pt x="327" y="599"/>
                </a:lnTo>
                <a:lnTo>
                  <a:pt x="329" y="596"/>
                </a:lnTo>
                <a:lnTo>
                  <a:pt x="336" y="590"/>
                </a:lnTo>
                <a:lnTo>
                  <a:pt x="336" y="590"/>
                </a:lnTo>
                <a:lnTo>
                  <a:pt x="357" y="630"/>
                </a:lnTo>
                <a:lnTo>
                  <a:pt x="357" y="630"/>
                </a:lnTo>
                <a:lnTo>
                  <a:pt x="360" y="638"/>
                </a:lnTo>
                <a:lnTo>
                  <a:pt x="364" y="647"/>
                </a:lnTo>
                <a:lnTo>
                  <a:pt x="364" y="647"/>
                </a:lnTo>
                <a:lnTo>
                  <a:pt x="365" y="653"/>
                </a:lnTo>
                <a:lnTo>
                  <a:pt x="364" y="658"/>
                </a:lnTo>
                <a:lnTo>
                  <a:pt x="362" y="662"/>
                </a:lnTo>
                <a:lnTo>
                  <a:pt x="360" y="669"/>
                </a:lnTo>
                <a:lnTo>
                  <a:pt x="360" y="669"/>
                </a:lnTo>
                <a:lnTo>
                  <a:pt x="360" y="671"/>
                </a:lnTo>
                <a:lnTo>
                  <a:pt x="360" y="675"/>
                </a:lnTo>
                <a:lnTo>
                  <a:pt x="364" y="678"/>
                </a:lnTo>
                <a:lnTo>
                  <a:pt x="369" y="682"/>
                </a:lnTo>
                <a:lnTo>
                  <a:pt x="370" y="686"/>
                </a:lnTo>
                <a:lnTo>
                  <a:pt x="370" y="689"/>
                </a:lnTo>
                <a:lnTo>
                  <a:pt x="370" y="689"/>
                </a:lnTo>
                <a:lnTo>
                  <a:pt x="371" y="695"/>
                </a:lnTo>
                <a:lnTo>
                  <a:pt x="372" y="698"/>
                </a:lnTo>
                <a:lnTo>
                  <a:pt x="375" y="700"/>
                </a:lnTo>
                <a:lnTo>
                  <a:pt x="378" y="701"/>
                </a:lnTo>
                <a:lnTo>
                  <a:pt x="378" y="701"/>
                </a:lnTo>
                <a:close/>
                <a:moveTo>
                  <a:pt x="210" y="755"/>
                </a:moveTo>
                <a:lnTo>
                  <a:pt x="210" y="755"/>
                </a:lnTo>
                <a:lnTo>
                  <a:pt x="217" y="764"/>
                </a:lnTo>
                <a:lnTo>
                  <a:pt x="225" y="772"/>
                </a:lnTo>
                <a:lnTo>
                  <a:pt x="229" y="781"/>
                </a:lnTo>
                <a:lnTo>
                  <a:pt x="229" y="781"/>
                </a:lnTo>
                <a:lnTo>
                  <a:pt x="231" y="785"/>
                </a:lnTo>
                <a:lnTo>
                  <a:pt x="232" y="790"/>
                </a:lnTo>
                <a:lnTo>
                  <a:pt x="232" y="799"/>
                </a:lnTo>
                <a:lnTo>
                  <a:pt x="232" y="808"/>
                </a:lnTo>
                <a:lnTo>
                  <a:pt x="233" y="817"/>
                </a:lnTo>
                <a:lnTo>
                  <a:pt x="233" y="817"/>
                </a:lnTo>
                <a:lnTo>
                  <a:pt x="237" y="826"/>
                </a:lnTo>
                <a:lnTo>
                  <a:pt x="241" y="836"/>
                </a:lnTo>
                <a:lnTo>
                  <a:pt x="246" y="844"/>
                </a:lnTo>
                <a:lnTo>
                  <a:pt x="249" y="849"/>
                </a:lnTo>
                <a:lnTo>
                  <a:pt x="249" y="853"/>
                </a:lnTo>
                <a:lnTo>
                  <a:pt x="249" y="853"/>
                </a:lnTo>
                <a:lnTo>
                  <a:pt x="246" y="860"/>
                </a:lnTo>
                <a:lnTo>
                  <a:pt x="240" y="871"/>
                </a:lnTo>
                <a:lnTo>
                  <a:pt x="221" y="902"/>
                </a:lnTo>
                <a:lnTo>
                  <a:pt x="193" y="944"/>
                </a:lnTo>
                <a:lnTo>
                  <a:pt x="193" y="944"/>
                </a:lnTo>
                <a:lnTo>
                  <a:pt x="195" y="936"/>
                </a:lnTo>
                <a:lnTo>
                  <a:pt x="201" y="914"/>
                </a:lnTo>
                <a:lnTo>
                  <a:pt x="201" y="914"/>
                </a:lnTo>
                <a:lnTo>
                  <a:pt x="202" y="908"/>
                </a:lnTo>
                <a:lnTo>
                  <a:pt x="202" y="903"/>
                </a:lnTo>
                <a:lnTo>
                  <a:pt x="201" y="896"/>
                </a:lnTo>
                <a:lnTo>
                  <a:pt x="198" y="890"/>
                </a:lnTo>
                <a:lnTo>
                  <a:pt x="197" y="885"/>
                </a:lnTo>
                <a:lnTo>
                  <a:pt x="197" y="885"/>
                </a:lnTo>
                <a:lnTo>
                  <a:pt x="203" y="818"/>
                </a:lnTo>
                <a:lnTo>
                  <a:pt x="210" y="755"/>
                </a:lnTo>
                <a:lnTo>
                  <a:pt x="210" y="75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3">
            <a:extLst>
              <a:ext uri="{FF2B5EF4-FFF2-40B4-BE49-F238E27FC236}">
                <a16:creationId xmlns:a16="http://schemas.microsoft.com/office/drawing/2014/main" id="{60C80F33-C013-4A15-98E4-50422646C44E}"/>
              </a:ext>
            </a:extLst>
          </p:cNvPr>
          <p:cNvSpPr>
            <a:spLocks/>
          </p:cNvSpPr>
          <p:nvPr/>
        </p:nvSpPr>
        <p:spPr bwMode="auto">
          <a:xfrm>
            <a:off x="882913" y="3734799"/>
            <a:ext cx="2372821" cy="2725290"/>
          </a:xfrm>
          <a:custGeom>
            <a:avLst/>
            <a:gdLst>
              <a:gd name="T0" fmla="*/ 685 w 1030"/>
              <a:gd name="T1" fmla="*/ 165 h 1183"/>
              <a:gd name="T2" fmla="*/ 595 w 1030"/>
              <a:gd name="T3" fmla="*/ 375 h 1183"/>
              <a:gd name="T4" fmla="*/ 565 w 1030"/>
              <a:gd name="T5" fmla="*/ 511 h 1183"/>
              <a:gd name="T6" fmla="*/ 533 w 1030"/>
              <a:gd name="T7" fmla="*/ 367 h 1183"/>
              <a:gd name="T8" fmla="*/ 470 w 1030"/>
              <a:gd name="T9" fmla="*/ 470 h 1183"/>
              <a:gd name="T10" fmla="*/ 498 w 1030"/>
              <a:gd name="T11" fmla="*/ 523 h 1183"/>
              <a:gd name="T12" fmla="*/ 408 w 1030"/>
              <a:gd name="T13" fmla="*/ 642 h 1183"/>
              <a:gd name="T14" fmla="*/ 396 w 1030"/>
              <a:gd name="T15" fmla="*/ 659 h 1183"/>
              <a:gd name="T16" fmla="*/ 359 w 1030"/>
              <a:gd name="T17" fmla="*/ 362 h 1183"/>
              <a:gd name="T18" fmla="*/ 236 w 1030"/>
              <a:gd name="T19" fmla="*/ 275 h 1183"/>
              <a:gd name="T20" fmla="*/ 212 w 1030"/>
              <a:gd name="T21" fmla="*/ 146 h 1183"/>
              <a:gd name="T22" fmla="*/ 97 w 1030"/>
              <a:gd name="T23" fmla="*/ 176 h 1183"/>
              <a:gd name="T24" fmla="*/ 128 w 1030"/>
              <a:gd name="T25" fmla="*/ 277 h 1183"/>
              <a:gd name="T26" fmla="*/ 91 w 1030"/>
              <a:gd name="T27" fmla="*/ 339 h 1183"/>
              <a:gd name="T28" fmla="*/ 64 w 1030"/>
              <a:gd name="T29" fmla="*/ 607 h 1183"/>
              <a:gd name="T30" fmla="*/ 24 w 1030"/>
              <a:gd name="T31" fmla="*/ 721 h 1183"/>
              <a:gd name="T32" fmla="*/ 11 w 1030"/>
              <a:gd name="T33" fmla="*/ 774 h 1183"/>
              <a:gd name="T34" fmla="*/ 36 w 1030"/>
              <a:gd name="T35" fmla="*/ 761 h 1183"/>
              <a:gd name="T36" fmla="*/ 85 w 1030"/>
              <a:gd name="T37" fmla="*/ 722 h 1183"/>
              <a:gd name="T38" fmla="*/ 88 w 1030"/>
              <a:gd name="T39" fmla="*/ 978 h 1183"/>
              <a:gd name="T40" fmla="*/ 89 w 1030"/>
              <a:gd name="T41" fmla="*/ 1154 h 1183"/>
              <a:gd name="T42" fmla="*/ 160 w 1030"/>
              <a:gd name="T43" fmla="*/ 1078 h 1183"/>
              <a:gd name="T44" fmla="*/ 188 w 1030"/>
              <a:gd name="T45" fmla="*/ 928 h 1183"/>
              <a:gd name="T46" fmla="*/ 200 w 1030"/>
              <a:gd name="T47" fmla="*/ 1066 h 1183"/>
              <a:gd name="T48" fmla="*/ 218 w 1030"/>
              <a:gd name="T49" fmla="*/ 1183 h 1183"/>
              <a:gd name="T50" fmla="*/ 351 w 1030"/>
              <a:gd name="T51" fmla="*/ 1002 h 1183"/>
              <a:gd name="T52" fmla="*/ 355 w 1030"/>
              <a:gd name="T53" fmla="*/ 655 h 1183"/>
              <a:gd name="T54" fmla="*/ 357 w 1030"/>
              <a:gd name="T55" fmla="*/ 708 h 1183"/>
              <a:gd name="T56" fmla="*/ 379 w 1030"/>
              <a:gd name="T57" fmla="*/ 740 h 1183"/>
              <a:gd name="T58" fmla="*/ 407 w 1030"/>
              <a:gd name="T59" fmla="*/ 730 h 1183"/>
              <a:gd name="T60" fmla="*/ 457 w 1030"/>
              <a:gd name="T61" fmla="*/ 824 h 1183"/>
              <a:gd name="T62" fmla="*/ 464 w 1030"/>
              <a:gd name="T63" fmla="*/ 1157 h 1183"/>
              <a:gd name="T64" fmla="*/ 521 w 1030"/>
              <a:gd name="T65" fmla="*/ 1150 h 1183"/>
              <a:gd name="T66" fmla="*/ 528 w 1030"/>
              <a:gd name="T67" fmla="*/ 975 h 1183"/>
              <a:gd name="T68" fmla="*/ 546 w 1030"/>
              <a:gd name="T69" fmla="*/ 986 h 1183"/>
              <a:gd name="T70" fmla="*/ 545 w 1030"/>
              <a:gd name="T71" fmla="*/ 1155 h 1183"/>
              <a:gd name="T72" fmla="*/ 610 w 1030"/>
              <a:gd name="T73" fmla="*/ 1107 h 1183"/>
              <a:gd name="T74" fmla="*/ 625 w 1030"/>
              <a:gd name="T75" fmla="*/ 766 h 1183"/>
              <a:gd name="T76" fmla="*/ 606 w 1030"/>
              <a:gd name="T77" fmla="*/ 673 h 1183"/>
              <a:gd name="T78" fmla="*/ 619 w 1030"/>
              <a:gd name="T79" fmla="*/ 655 h 1183"/>
              <a:gd name="T80" fmla="*/ 663 w 1030"/>
              <a:gd name="T81" fmla="*/ 832 h 1183"/>
              <a:gd name="T82" fmla="*/ 663 w 1030"/>
              <a:gd name="T83" fmla="*/ 1017 h 1183"/>
              <a:gd name="T84" fmla="*/ 703 w 1030"/>
              <a:gd name="T85" fmla="*/ 1080 h 1183"/>
              <a:gd name="T86" fmla="*/ 684 w 1030"/>
              <a:gd name="T87" fmla="*/ 1124 h 1183"/>
              <a:gd name="T88" fmla="*/ 724 w 1030"/>
              <a:gd name="T89" fmla="*/ 1159 h 1183"/>
              <a:gd name="T90" fmla="*/ 752 w 1030"/>
              <a:gd name="T91" fmla="*/ 1097 h 1183"/>
              <a:gd name="T92" fmla="*/ 761 w 1030"/>
              <a:gd name="T93" fmla="*/ 810 h 1183"/>
              <a:gd name="T94" fmla="*/ 790 w 1030"/>
              <a:gd name="T95" fmla="*/ 749 h 1183"/>
              <a:gd name="T96" fmla="*/ 831 w 1030"/>
              <a:gd name="T97" fmla="*/ 980 h 1183"/>
              <a:gd name="T98" fmla="*/ 826 w 1030"/>
              <a:gd name="T99" fmla="*/ 1083 h 1183"/>
              <a:gd name="T100" fmla="*/ 895 w 1030"/>
              <a:gd name="T101" fmla="*/ 1147 h 1183"/>
              <a:gd name="T102" fmla="*/ 895 w 1030"/>
              <a:gd name="T103" fmla="*/ 1058 h 1183"/>
              <a:gd name="T104" fmla="*/ 905 w 1030"/>
              <a:gd name="T105" fmla="*/ 571 h 1183"/>
              <a:gd name="T106" fmla="*/ 925 w 1030"/>
              <a:gd name="T107" fmla="*/ 625 h 1183"/>
              <a:gd name="T108" fmla="*/ 993 w 1030"/>
              <a:gd name="T109" fmla="*/ 818 h 1183"/>
              <a:gd name="T110" fmla="*/ 995 w 1030"/>
              <a:gd name="T111" fmla="*/ 708 h 1183"/>
              <a:gd name="T112" fmla="*/ 941 w 1030"/>
              <a:gd name="T113" fmla="*/ 465 h 1183"/>
              <a:gd name="T114" fmla="*/ 953 w 1030"/>
              <a:gd name="T115" fmla="*/ 327 h 1183"/>
              <a:gd name="T116" fmla="*/ 792 w 1030"/>
              <a:gd name="T117" fmla="*/ 158 h 1183"/>
              <a:gd name="T118" fmla="*/ 803 w 1030"/>
              <a:gd name="T119" fmla="*/ 107 h 1183"/>
              <a:gd name="T120" fmla="*/ 777 w 1030"/>
              <a:gd name="T121" fmla="*/ 24 h 1183"/>
              <a:gd name="T122" fmla="*/ 718 w 1030"/>
              <a:gd name="T123" fmla="*/ 1 h 1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0" h="1183">
                <a:moveTo>
                  <a:pt x="684" y="16"/>
                </a:moveTo>
                <a:lnTo>
                  <a:pt x="677" y="29"/>
                </a:lnTo>
                <a:lnTo>
                  <a:pt x="660" y="40"/>
                </a:lnTo>
                <a:lnTo>
                  <a:pt x="660" y="40"/>
                </a:lnTo>
                <a:lnTo>
                  <a:pt x="664" y="53"/>
                </a:lnTo>
                <a:lnTo>
                  <a:pt x="664" y="53"/>
                </a:lnTo>
                <a:lnTo>
                  <a:pt x="663" y="58"/>
                </a:lnTo>
                <a:lnTo>
                  <a:pt x="660" y="65"/>
                </a:lnTo>
                <a:lnTo>
                  <a:pt x="657" y="73"/>
                </a:lnTo>
                <a:lnTo>
                  <a:pt x="664" y="90"/>
                </a:lnTo>
                <a:lnTo>
                  <a:pt x="670" y="103"/>
                </a:lnTo>
                <a:lnTo>
                  <a:pt x="677" y="120"/>
                </a:lnTo>
                <a:lnTo>
                  <a:pt x="677" y="120"/>
                </a:lnTo>
                <a:lnTo>
                  <a:pt x="679" y="142"/>
                </a:lnTo>
                <a:lnTo>
                  <a:pt x="683" y="159"/>
                </a:lnTo>
                <a:lnTo>
                  <a:pt x="685" y="165"/>
                </a:lnTo>
                <a:lnTo>
                  <a:pt x="688" y="168"/>
                </a:lnTo>
                <a:lnTo>
                  <a:pt x="688" y="168"/>
                </a:lnTo>
                <a:lnTo>
                  <a:pt x="693" y="172"/>
                </a:lnTo>
                <a:lnTo>
                  <a:pt x="699" y="176"/>
                </a:lnTo>
                <a:lnTo>
                  <a:pt x="705" y="178"/>
                </a:lnTo>
                <a:lnTo>
                  <a:pt x="705" y="195"/>
                </a:lnTo>
                <a:lnTo>
                  <a:pt x="705" y="195"/>
                </a:lnTo>
                <a:lnTo>
                  <a:pt x="681" y="198"/>
                </a:lnTo>
                <a:lnTo>
                  <a:pt x="665" y="202"/>
                </a:lnTo>
                <a:lnTo>
                  <a:pt x="659" y="204"/>
                </a:lnTo>
                <a:lnTo>
                  <a:pt x="657" y="206"/>
                </a:lnTo>
                <a:lnTo>
                  <a:pt x="657" y="206"/>
                </a:lnTo>
                <a:lnTo>
                  <a:pt x="636" y="238"/>
                </a:lnTo>
                <a:lnTo>
                  <a:pt x="623" y="261"/>
                </a:lnTo>
                <a:lnTo>
                  <a:pt x="616" y="273"/>
                </a:lnTo>
                <a:lnTo>
                  <a:pt x="595" y="375"/>
                </a:lnTo>
                <a:lnTo>
                  <a:pt x="616" y="381"/>
                </a:lnTo>
                <a:lnTo>
                  <a:pt x="616" y="381"/>
                </a:lnTo>
                <a:lnTo>
                  <a:pt x="616" y="411"/>
                </a:lnTo>
                <a:lnTo>
                  <a:pt x="615" y="435"/>
                </a:lnTo>
                <a:lnTo>
                  <a:pt x="612" y="456"/>
                </a:lnTo>
                <a:lnTo>
                  <a:pt x="612" y="456"/>
                </a:lnTo>
                <a:lnTo>
                  <a:pt x="612" y="465"/>
                </a:lnTo>
                <a:lnTo>
                  <a:pt x="612" y="477"/>
                </a:lnTo>
                <a:lnTo>
                  <a:pt x="613" y="504"/>
                </a:lnTo>
                <a:lnTo>
                  <a:pt x="616" y="534"/>
                </a:lnTo>
                <a:lnTo>
                  <a:pt x="616" y="534"/>
                </a:lnTo>
                <a:lnTo>
                  <a:pt x="609" y="529"/>
                </a:lnTo>
                <a:lnTo>
                  <a:pt x="601" y="525"/>
                </a:lnTo>
                <a:lnTo>
                  <a:pt x="595" y="524"/>
                </a:lnTo>
                <a:lnTo>
                  <a:pt x="565" y="524"/>
                </a:lnTo>
                <a:lnTo>
                  <a:pt x="565" y="511"/>
                </a:lnTo>
                <a:lnTo>
                  <a:pt x="565" y="511"/>
                </a:lnTo>
                <a:lnTo>
                  <a:pt x="574" y="499"/>
                </a:lnTo>
                <a:lnTo>
                  <a:pt x="578" y="489"/>
                </a:lnTo>
                <a:lnTo>
                  <a:pt x="582" y="483"/>
                </a:lnTo>
                <a:lnTo>
                  <a:pt x="582" y="483"/>
                </a:lnTo>
                <a:lnTo>
                  <a:pt x="586" y="456"/>
                </a:lnTo>
                <a:lnTo>
                  <a:pt x="582" y="426"/>
                </a:lnTo>
                <a:lnTo>
                  <a:pt x="571" y="388"/>
                </a:lnTo>
                <a:lnTo>
                  <a:pt x="571" y="388"/>
                </a:lnTo>
                <a:lnTo>
                  <a:pt x="570" y="386"/>
                </a:lnTo>
                <a:lnTo>
                  <a:pt x="564" y="380"/>
                </a:lnTo>
                <a:lnTo>
                  <a:pt x="554" y="374"/>
                </a:lnTo>
                <a:lnTo>
                  <a:pt x="548" y="370"/>
                </a:lnTo>
                <a:lnTo>
                  <a:pt x="541" y="368"/>
                </a:lnTo>
                <a:lnTo>
                  <a:pt x="541" y="368"/>
                </a:lnTo>
                <a:lnTo>
                  <a:pt x="533" y="367"/>
                </a:lnTo>
                <a:lnTo>
                  <a:pt x="526" y="368"/>
                </a:lnTo>
                <a:lnTo>
                  <a:pt x="517" y="369"/>
                </a:lnTo>
                <a:lnTo>
                  <a:pt x="510" y="373"/>
                </a:lnTo>
                <a:lnTo>
                  <a:pt x="503" y="376"/>
                </a:lnTo>
                <a:lnTo>
                  <a:pt x="496" y="381"/>
                </a:lnTo>
                <a:lnTo>
                  <a:pt x="487" y="388"/>
                </a:lnTo>
                <a:lnTo>
                  <a:pt x="487" y="388"/>
                </a:lnTo>
                <a:lnTo>
                  <a:pt x="485" y="393"/>
                </a:lnTo>
                <a:lnTo>
                  <a:pt x="482" y="399"/>
                </a:lnTo>
                <a:lnTo>
                  <a:pt x="479" y="416"/>
                </a:lnTo>
                <a:lnTo>
                  <a:pt x="476" y="435"/>
                </a:lnTo>
                <a:lnTo>
                  <a:pt x="476" y="435"/>
                </a:lnTo>
                <a:lnTo>
                  <a:pt x="472" y="452"/>
                </a:lnTo>
                <a:lnTo>
                  <a:pt x="469" y="463"/>
                </a:lnTo>
                <a:lnTo>
                  <a:pt x="469" y="468"/>
                </a:lnTo>
                <a:lnTo>
                  <a:pt x="470" y="470"/>
                </a:lnTo>
                <a:lnTo>
                  <a:pt x="470" y="470"/>
                </a:lnTo>
                <a:lnTo>
                  <a:pt x="474" y="470"/>
                </a:lnTo>
                <a:lnTo>
                  <a:pt x="478" y="470"/>
                </a:lnTo>
                <a:lnTo>
                  <a:pt x="480" y="470"/>
                </a:lnTo>
                <a:lnTo>
                  <a:pt x="480" y="470"/>
                </a:lnTo>
                <a:lnTo>
                  <a:pt x="482" y="476"/>
                </a:lnTo>
                <a:lnTo>
                  <a:pt x="484" y="482"/>
                </a:lnTo>
                <a:lnTo>
                  <a:pt x="487" y="487"/>
                </a:lnTo>
                <a:lnTo>
                  <a:pt x="487" y="487"/>
                </a:lnTo>
                <a:lnTo>
                  <a:pt x="493" y="494"/>
                </a:lnTo>
                <a:lnTo>
                  <a:pt x="500" y="500"/>
                </a:lnTo>
                <a:lnTo>
                  <a:pt x="500" y="500"/>
                </a:lnTo>
                <a:lnTo>
                  <a:pt x="511" y="507"/>
                </a:lnTo>
                <a:lnTo>
                  <a:pt x="508" y="520"/>
                </a:lnTo>
                <a:lnTo>
                  <a:pt x="508" y="520"/>
                </a:lnTo>
                <a:lnTo>
                  <a:pt x="498" y="523"/>
                </a:lnTo>
                <a:lnTo>
                  <a:pt x="484" y="528"/>
                </a:lnTo>
                <a:lnTo>
                  <a:pt x="484" y="528"/>
                </a:lnTo>
                <a:lnTo>
                  <a:pt x="474" y="530"/>
                </a:lnTo>
                <a:lnTo>
                  <a:pt x="459" y="532"/>
                </a:lnTo>
                <a:lnTo>
                  <a:pt x="445" y="536"/>
                </a:lnTo>
                <a:lnTo>
                  <a:pt x="440" y="539"/>
                </a:lnTo>
                <a:lnTo>
                  <a:pt x="435" y="541"/>
                </a:lnTo>
                <a:lnTo>
                  <a:pt x="435" y="541"/>
                </a:lnTo>
                <a:lnTo>
                  <a:pt x="432" y="547"/>
                </a:lnTo>
                <a:lnTo>
                  <a:pt x="428" y="558"/>
                </a:lnTo>
                <a:lnTo>
                  <a:pt x="417" y="588"/>
                </a:lnTo>
                <a:lnTo>
                  <a:pt x="409" y="618"/>
                </a:lnTo>
                <a:lnTo>
                  <a:pt x="405" y="636"/>
                </a:lnTo>
                <a:lnTo>
                  <a:pt x="405" y="636"/>
                </a:lnTo>
                <a:lnTo>
                  <a:pt x="407" y="638"/>
                </a:lnTo>
                <a:lnTo>
                  <a:pt x="408" y="642"/>
                </a:lnTo>
                <a:lnTo>
                  <a:pt x="414" y="645"/>
                </a:lnTo>
                <a:lnTo>
                  <a:pt x="420" y="648"/>
                </a:lnTo>
                <a:lnTo>
                  <a:pt x="422" y="649"/>
                </a:lnTo>
                <a:lnTo>
                  <a:pt x="422" y="649"/>
                </a:lnTo>
                <a:lnTo>
                  <a:pt x="422" y="663"/>
                </a:lnTo>
                <a:lnTo>
                  <a:pt x="423" y="674"/>
                </a:lnTo>
                <a:lnTo>
                  <a:pt x="425" y="684"/>
                </a:lnTo>
                <a:lnTo>
                  <a:pt x="420" y="697"/>
                </a:lnTo>
                <a:lnTo>
                  <a:pt x="420" y="697"/>
                </a:lnTo>
                <a:lnTo>
                  <a:pt x="413" y="697"/>
                </a:lnTo>
                <a:lnTo>
                  <a:pt x="407" y="696"/>
                </a:lnTo>
                <a:lnTo>
                  <a:pt x="399" y="695"/>
                </a:lnTo>
                <a:lnTo>
                  <a:pt x="399" y="695"/>
                </a:lnTo>
                <a:lnTo>
                  <a:pt x="397" y="668"/>
                </a:lnTo>
                <a:lnTo>
                  <a:pt x="397" y="668"/>
                </a:lnTo>
                <a:lnTo>
                  <a:pt x="396" y="659"/>
                </a:lnTo>
                <a:lnTo>
                  <a:pt x="392" y="648"/>
                </a:lnTo>
                <a:lnTo>
                  <a:pt x="389" y="637"/>
                </a:lnTo>
                <a:lnTo>
                  <a:pt x="385" y="629"/>
                </a:lnTo>
                <a:lnTo>
                  <a:pt x="385" y="629"/>
                </a:lnTo>
                <a:lnTo>
                  <a:pt x="378" y="576"/>
                </a:lnTo>
                <a:lnTo>
                  <a:pt x="371" y="519"/>
                </a:lnTo>
                <a:lnTo>
                  <a:pt x="371" y="519"/>
                </a:lnTo>
                <a:lnTo>
                  <a:pt x="366" y="493"/>
                </a:lnTo>
                <a:lnTo>
                  <a:pt x="356" y="448"/>
                </a:lnTo>
                <a:lnTo>
                  <a:pt x="343" y="387"/>
                </a:lnTo>
                <a:lnTo>
                  <a:pt x="343" y="387"/>
                </a:lnTo>
                <a:lnTo>
                  <a:pt x="345" y="385"/>
                </a:lnTo>
                <a:lnTo>
                  <a:pt x="351" y="380"/>
                </a:lnTo>
                <a:lnTo>
                  <a:pt x="355" y="375"/>
                </a:lnTo>
                <a:lnTo>
                  <a:pt x="357" y="369"/>
                </a:lnTo>
                <a:lnTo>
                  <a:pt x="359" y="362"/>
                </a:lnTo>
                <a:lnTo>
                  <a:pt x="359" y="353"/>
                </a:lnTo>
                <a:lnTo>
                  <a:pt x="359" y="353"/>
                </a:lnTo>
                <a:lnTo>
                  <a:pt x="356" y="345"/>
                </a:lnTo>
                <a:lnTo>
                  <a:pt x="355" y="337"/>
                </a:lnTo>
                <a:lnTo>
                  <a:pt x="353" y="331"/>
                </a:lnTo>
                <a:lnTo>
                  <a:pt x="349" y="325"/>
                </a:lnTo>
                <a:lnTo>
                  <a:pt x="345" y="319"/>
                </a:lnTo>
                <a:lnTo>
                  <a:pt x="341" y="315"/>
                </a:lnTo>
                <a:lnTo>
                  <a:pt x="335" y="311"/>
                </a:lnTo>
                <a:lnTo>
                  <a:pt x="327" y="308"/>
                </a:lnTo>
                <a:lnTo>
                  <a:pt x="327" y="308"/>
                </a:lnTo>
                <a:lnTo>
                  <a:pt x="273" y="287"/>
                </a:lnTo>
                <a:lnTo>
                  <a:pt x="273" y="287"/>
                </a:lnTo>
                <a:lnTo>
                  <a:pt x="252" y="280"/>
                </a:lnTo>
                <a:lnTo>
                  <a:pt x="236" y="275"/>
                </a:lnTo>
                <a:lnTo>
                  <a:pt x="236" y="275"/>
                </a:lnTo>
                <a:lnTo>
                  <a:pt x="235" y="261"/>
                </a:lnTo>
                <a:lnTo>
                  <a:pt x="234" y="242"/>
                </a:lnTo>
                <a:lnTo>
                  <a:pt x="234" y="242"/>
                </a:lnTo>
                <a:lnTo>
                  <a:pt x="232" y="226"/>
                </a:lnTo>
                <a:lnTo>
                  <a:pt x="230" y="215"/>
                </a:lnTo>
                <a:lnTo>
                  <a:pt x="230" y="215"/>
                </a:lnTo>
                <a:lnTo>
                  <a:pt x="232" y="213"/>
                </a:lnTo>
                <a:lnTo>
                  <a:pt x="236" y="208"/>
                </a:lnTo>
                <a:lnTo>
                  <a:pt x="237" y="203"/>
                </a:lnTo>
                <a:lnTo>
                  <a:pt x="237" y="200"/>
                </a:lnTo>
                <a:lnTo>
                  <a:pt x="236" y="196"/>
                </a:lnTo>
                <a:lnTo>
                  <a:pt x="236" y="196"/>
                </a:lnTo>
                <a:lnTo>
                  <a:pt x="223" y="170"/>
                </a:lnTo>
                <a:lnTo>
                  <a:pt x="216" y="154"/>
                </a:lnTo>
                <a:lnTo>
                  <a:pt x="212" y="146"/>
                </a:lnTo>
                <a:lnTo>
                  <a:pt x="212" y="146"/>
                </a:lnTo>
                <a:lnTo>
                  <a:pt x="210" y="141"/>
                </a:lnTo>
                <a:lnTo>
                  <a:pt x="202" y="135"/>
                </a:lnTo>
                <a:lnTo>
                  <a:pt x="194" y="129"/>
                </a:lnTo>
                <a:lnTo>
                  <a:pt x="182" y="124"/>
                </a:lnTo>
                <a:lnTo>
                  <a:pt x="182" y="124"/>
                </a:lnTo>
                <a:lnTo>
                  <a:pt x="167" y="122"/>
                </a:lnTo>
                <a:lnTo>
                  <a:pt x="152" y="120"/>
                </a:lnTo>
                <a:lnTo>
                  <a:pt x="137" y="122"/>
                </a:lnTo>
                <a:lnTo>
                  <a:pt x="131" y="123"/>
                </a:lnTo>
                <a:lnTo>
                  <a:pt x="128" y="124"/>
                </a:lnTo>
                <a:lnTo>
                  <a:pt x="128" y="124"/>
                </a:lnTo>
                <a:lnTo>
                  <a:pt x="121" y="129"/>
                </a:lnTo>
                <a:lnTo>
                  <a:pt x="115" y="134"/>
                </a:lnTo>
                <a:lnTo>
                  <a:pt x="109" y="140"/>
                </a:lnTo>
                <a:lnTo>
                  <a:pt x="97" y="176"/>
                </a:lnTo>
                <a:lnTo>
                  <a:pt x="97" y="176"/>
                </a:lnTo>
                <a:lnTo>
                  <a:pt x="94" y="178"/>
                </a:lnTo>
                <a:lnTo>
                  <a:pt x="91" y="185"/>
                </a:lnTo>
                <a:lnTo>
                  <a:pt x="87" y="194"/>
                </a:lnTo>
                <a:lnTo>
                  <a:pt x="87" y="197"/>
                </a:lnTo>
                <a:lnTo>
                  <a:pt x="88" y="200"/>
                </a:lnTo>
                <a:lnTo>
                  <a:pt x="88" y="200"/>
                </a:lnTo>
                <a:lnTo>
                  <a:pt x="92" y="203"/>
                </a:lnTo>
                <a:lnTo>
                  <a:pt x="97" y="204"/>
                </a:lnTo>
                <a:lnTo>
                  <a:pt x="100" y="206"/>
                </a:lnTo>
                <a:lnTo>
                  <a:pt x="100" y="206"/>
                </a:lnTo>
                <a:lnTo>
                  <a:pt x="107" y="230"/>
                </a:lnTo>
                <a:lnTo>
                  <a:pt x="115" y="250"/>
                </a:lnTo>
                <a:lnTo>
                  <a:pt x="122" y="266"/>
                </a:lnTo>
                <a:lnTo>
                  <a:pt x="122" y="266"/>
                </a:lnTo>
                <a:lnTo>
                  <a:pt x="124" y="272"/>
                </a:lnTo>
                <a:lnTo>
                  <a:pt x="128" y="277"/>
                </a:lnTo>
                <a:lnTo>
                  <a:pt x="136" y="284"/>
                </a:lnTo>
                <a:lnTo>
                  <a:pt x="145" y="290"/>
                </a:lnTo>
                <a:lnTo>
                  <a:pt x="152" y="293"/>
                </a:lnTo>
                <a:lnTo>
                  <a:pt x="152" y="293"/>
                </a:lnTo>
                <a:lnTo>
                  <a:pt x="154" y="295"/>
                </a:lnTo>
                <a:lnTo>
                  <a:pt x="155" y="297"/>
                </a:lnTo>
                <a:lnTo>
                  <a:pt x="157" y="301"/>
                </a:lnTo>
                <a:lnTo>
                  <a:pt x="158" y="305"/>
                </a:lnTo>
                <a:lnTo>
                  <a:pt x="130" y="314"/>
                </a:lnTo>
                <a:lnTo>
                  <a:pt x="130" y="314"/>
                </a:lnTo>
                <a:lnTo>
                  <a:pt x="112" y="320"/>
                </a:lnTo>
                <a:lnTo>
                  <a:pt x="100" y="323"/>
                </a:lnTo>
                <a:lnTo>
                  <a:pt x="95" y="325"/>
                </a:lnTo>
                <a:lnTo>
                  <a:pt x="94" y="327"/>
                </a:lnTo>
                <a:lnTo>
                  <a:pt x="94" y="327"/>
                </a:lnTo>
                <a:lnTo>
                  <a:pt x="91" y="339"/>
                </a:lnTo>
                <a:lnTo>
                  <a:pt x="83" y="365"/>
                </a:lnTo>
                <a:lnTo>
                  <a:pt x="79" y="391"/>
                </a:lnTo>
                <a:lnTo>
                  <a:pt x="77" y="400"/>
                </a:lnTo>
                <a:lnTo>
                  <a:pt x="77" y="403"/>
                </a:lnTo>
                <a:lnTo>
                  <a:pt x="79" y="405"/>
                </a:lnTo>
                <a:lnTo>
                  <a:pt x="79" y="405"/>
                </a:lnTo>
                <a:lnTo>
                  <a:pt x="85" y="409"/>
                </a:lnTo>
                <a:lnTo>
                  <a:pt x="91" y="411"/>
                </a:lnTo>
                <a:lnTo>
                  <a:pt x="97" y="414"/>
                </a:lnTo>
                <a:lnTo>
                  <a:pt x="97" y="414"/>
                </a:lnTo>
                <a:lnTo>
                  <a:pt x="87" y="463"/>
                </a:lnTo>
                <a:lnTo>
                  <a:pt x="73" y="535"/>
                </a:lnTo>
                <a:lnTo>
                  <a:pt x="73" y="535"/>
                </a:lnTo>
                <a:lnTo>
                  <a:pt x="68" y="559"/>
                </a:lnTo>
                <a:lnTo>
                  <a:pt x="65" y="583"/>
                </a:lnTo>
                <a:lnTo>
                  <a:pt x="64" y="607"/>
                </a:lnTo>
                <a:lnTo>
                  <a:pt x="64" y="607"/>
                </a:lnTo>
                <a:lnTo>
                  <a:pt x="60" y="615"/>
                </a:lnTo>
                <a:lnTo>
                  <a:pt x="58" y="621"/>
                </a:lnTo>
                <a:lnTo>
                  <a:pt x="57" y="625"/>
                </a:lnTo>
                <a:lnTo>
                  <a:pt x="57" y="625"/>
                </a:lnTo>
                <a:lnTo>
                  <a:pt x="54" y="633"/>
                </a:lnTo>
                <a:lnTo>
                  <a:pt x="46" y="649"/>
                </a:lnTo>
                <a:lnTo>
                  <a:pt x="36" y="671"/>
                </a:lnTo>
                <a:lnTo>
                  <a:pt x="32" y="683"/>
                </a:lnTo>
                <a:lnTo>
                  <a:pt x="27" y="695"/>
                </a:lnTo>
                <a:lnTo>
                  <a:pt x="27" y="695"/>
                </a:lnTo>
                <a:lnTo>
                  <a:pt x="22" y="713"/>
                </a:lnTo>
                <a:lnTo>
                  <a:pt x="21" y="716"/>
                </a:lnTo>
                <a:lnTo>
                  <a:pt x="21" y="719"/>
                </a:lnTo>
                <a:lnTo>
                  <a:pt x="22" y="720"/>
                </a:lnTo>
                <a:lnTo>
                  <a:pt x="24" y="721"/>
                </a:lnTo>
                <a:lnTo>
                  <a:pt x="27" y="722"/>
                </a:lnTo>
                <a:lnTo>
                  <a:pt x="30" y="725"/>
                </a:lnTo>
                <a:lnTo>
                  <a:pt x="30" y="725"/>
                </a:lnTo>
                <a:lnTo>
                  <a:pt x="32" y="726"/>
                </a:lnTo>
                <a:lnTo>
                  <a:pt x="16" y="745"/>
                </a:lnTo>
                <a:lnTo>
                  <a:pt x="16" y="745"/>
                </a:lnTo>
                <a:lnTo>
                  <a:pt x="6" y="761"/>
                </a:lnTo>
                <a:lnTo>
                  <a:pt x="2" y="772"/>
                </a:lnTo>
                <a:lnTo>
                  <a:pt x="0" y="776"/>
                </a:lnTo>
                <a:lnTo>
                  <a:pt x="0" y="778"/>
                </a:lnTo>
                <a:lnTo>
                  <a:pt x="2" y="779"/>
                </a:lnTo>
                <a:lnTo>
                  <a:pt x="2" y="779"/>
                </a:lnTo>
                <a:lnTo>
                  <a:pt x="5" y="780"/>
                </a:lnTo>
                <a:lnTo>
                  <a:pt x="8" y="779"/>
                </a:lnTo>
                <a:lnTo>
                  <a:pt x="8" y="779"/>
                </a:lnTo>
                <a:lnTo>
                  <a:pt x="11" y="774"/>
                </a:lnTo>
                <a:lnTo>
                  <a:pt x="11" y="774"/>
                </a:lnTo>
                <a:lnTo>
                  <a:pt x="10" y="775"/>
                </a:lnTo>
                <a:lnTo>
                  <a:pt x="8" y="779"/>
                </a:lnTo>
                <a:lnTo>
                  <a:pt x="8" y="779"/>
                </a:lnTo>
                <a:lnTo>
                  <a:pt x="4" y="785"/>
                </a:lnTo>
                <a:lnTo>
                  <a:pt x="4" y="787"/>
                </a:lnTo>
                <a:lnTo>
                  <a:pt x="6" y="788"/>
                </a:lnTo>
                <a:lnTo>
                  <a:pt x="6" y="788"/>
                </a:lnTo>
                <a:lnTo>
                  <a:pt x="9" y="788"/>
                </a:lnTo>
                <a:lnTo>
                  <a:pt x="12" y="786"/>
                </a:lnTo>
                <a:lnTo>
                  <a:pt x="20" y="780"/>
                </a:lnTo>
                <a:lnTo>
                  <a:pt x="30" y="769"/>
                </a:lnTo>
                <a:lnTo>
                  <a:pt x="30" y="769"/>
                </a:lnTo>
                <a:lnTo>
                  <a:pt x="33" y="767"/>
                </a:lnTo>
                <a:lnTo>
                  <a:pt x="34" y="763"/>
                </a:lnTo>
                <a:lnTo>
                  <a:pt x="36" y="761"/>
                </a:lnTo>
                <a:lnTo>
                  <a:pt x="40" y="760"/>
                </a:lnTo>
                <a:lnTo>
                  <a:pt x="40" y="760"/>
                </a:lnTo>
                <a:lnTo>
                  <a:pt x="42" y="761"/>
                </a:lnTo>
                <a:lnTo>
                  <a:pt x="44" y="762"/>
                </a:lnTo>
                <a:lnTo>
                  <a:pt x="46" y="768"/>
                </a:lnTo>
                <a:lnTo>
                  <a:pt x="47" y="773"/>
                </a:lnTo>
                <a:lnTo>
                  <a:pt x="48" y="774"/>
                </a:lnTo>
                <a:lnTo>
                  <a:pt x="50" y="774"/>
                </a:lnTo>
                <a:lnTo>
                  <a:pt x="50" y="774"/>
                </a:lnTo>
                <a:lnTo>
                  <a:pt x="53" y="769"/>
                </a:lnTo>
                <a:lnTo>
                  <a:pt x="56" y="761"/>
                </a:lnTo>
                <a:lnTo>
                  <a:pt x="59" y="750"/>
                </a:lnTo>
                <a:lnTo>
                  <a:pt x="69" y="726"/>
                </a:lnTo>
                <a:lnTo>
                  <a:pt x="69" y="726"/>
                </a:lnTo>
                <a:lnTo>
                  <a:pt x="85" y="722"/>
                </a:lnTo>
                <a:lnTo>
                  <a:pt x="85" y="722"/>
                </a:lnTo>
                <a:lnTo>
                  <a:pt x="71" y="784"/>
                </a:lnTo>
                <a:lnTo>
                  <a:pt x="63" y="831"/>
                </a:lnTo>
                <a:lnTo>
                  <a:pt x="60" y="849"/>
                </a:lnTo>
                <a:lnTo>
                  <a:pt x="60" y="861"/>
                </a:lnTo>
                <a:lnTo>
                  <a:pt x="60" y="861"/>
                </a:lnTo>
                <a:lnTo>
                  <a:pt x="60" y="883"/>
                </a:lnTo>
                <a:lnTo>
                  <a:pt x="59" y="911"/>
                </a:lnTo>
                <a:lnTo>
                  <a:pt x="58" y="935"/>
                </a:lnTo>
                <a:lnTo>
                  <a:pt x="57" y="948"/>
                </a:lnTo>
                <a:lnTo>
                  <a:pt x="57" y="948"/>
                </a:lnTo>
                <a:lnTo>
                  <a:pt x="59" y="951"/>
                </a:lnTo>
                <a:lnTo>
                  <a:pt x="62" y="954"/>
                </a:lnTo>
                <a:lnTo>
                  <a:pt x="71" y="963"/>
                </a:lnTo>
                <a:lnTo>
                  <a:pt x="81" y="971"/>
                </a:lnTo>
                <a:lnTo>
                  <a:pt x="86" y="976"/>
                </a:lnTo>
                <a:lnTo>
                  <a:pt x="88" y="978"/>
                </a:lnTo>
                <a:lnTo>
                  <a:pt x="88" y="978"/>
                </a:lnTo>
                <a:lnTo>
                  <a:pt x="91" y="982"/>
                </a:lnTo>
                <a:lnTo>
                  <a:pt x="94" y="983"/>
                </a:lnTo>
                <a:lnTo>
                  <a:pt x="106" y="987"/>
                </a:lnTo>
                <a:lnTo>
                  <a:pt x="122" y="988"/>
                </a:lnTo>
                <a:lnTo>
                  <a:pt x="115" y="1034"/>
                </a:lnTo>
                <a:lnTo>
                  <a:pt x="115" y="1034"/>
                </a:lnTo>
                <a:lnTo>
                  <a:pt x="113" y="1060"/>
                </a:lnTo>
                <a:lnTo>
                  <a:pt x="112" y="1094"/>
                </a:lnTo>
                <a:lnTo>
                  <a:pt x="112" y="1094"/>
                </a:lnTo>
                <a:lnTo>
                  <a:pt x="110" y="1102"/>
                </a:lnTo>
                <a:lnTo>
                  <a:pt x="105" y="1113"/>
                </a:lnTo>
                <a:lnTo>
                  <a:pt x="97" y="1130"/>
                </a:lnTo>
                <a:lnTo>
                  <a:pt x="97" y="1130"/>
                </a:lnTo>
                <a:lnTo>
                  <a:pt x="92" y="1144"/>
                </a:lnTo>
                <a:lnTo>
                  <a:pt x="89" y="1154"/>
                </a:lnTo>
                <a:lnTo>
                  <a:pt x="89" y="1157"/>
                </a:lnTo>
                <a:lnTo>
                  <a:pt x="91" y="1160"/>
                </a:lnTo>
                <a:lnTo>
                  <a:pt x="91" y="1160"/>
                </a:lnTo>
                <a:lnTo>
                  <a:pt x="94" y="1161"/>
                </a:lnTo>
                <a:lnTo>
                  <a:pt x="100" y="1162"/>
                </a:lnTo>
                <a:lnTo>
                  <a:pt x="107" y="1162"/>
                </a:lnTo>
                <a:lnTo>
                  <a:pt x="116" y="1161"/>
                </a:lnTo>
                <a:lnTo>
                  <a:pt x="124" y="1159"/>
                </a:lnTo>
                <a:lnTo>
                  <a:pt x="131" y="1155"/>
                </a:lnTo>
                <a:lnTo>
                  <a:pt x="137" y="1151"/>
                </a:lnTo>
                <a:lnTo>
                  <a:pt x="142" y="1145"/>
                </a:lnTo>
                <a:lnTo>
                  <a:pt x="142" y="1145"/>
                </a:lnTo>
                <a:lnTo>
                  <a:pt x="149" y="1129"/>
                </a:lnTo>
                <a:lnTo>
                  <a:pt x="155" y="1109"/>
                </a:lnTo>
                <a:lnTo>
                  <a:pt x="159" y="1091"/>
                </a:lnTo>
                <a:lnTo>
                  <a:pt x="160" y="1078"/>
                </a:lnTo>
                <a:lnTo>
                  <a:pt x="160" y="1042"/>
                </a:lnTo>
                <a:lnTo>
                  <a:pt x="160" y="1042"/>
                </a:lnTo>
                <a:lnTo>
                  <a:pt x="159" y="1026"/>
                </a:lnTo>
                <a:lnTo>
                  <a:pt x="158" y="1008"/>
                </a:lnTo>
                <a:lnTo>
                  <a:pt x="158" y="1008"/>
                </a:lnTo>
                <a:lnTo>
                  <a:pt x="159" y="1005"/>
                </a:lnTo>
                <a:lnTo>
                  <a:pt x="161" y="998"/>
                </a:lnTo>
                <a:lnTo>
                  <a:pt x="166" y="988"/>
                </a:lnTo>
                <a:lnTo>
                  <a:pt x="172" y="960"/>
                </a:lnTo>
                <a:lnTo>
                  <a:pt x="172" y="960"/>
                </a:lnTo>
                <a:lnTo>
                  <a:pt x="173" y="961"/>
                </a:lnTo>
                <a:lnTo>
                  <a:pt x="175" y="960"/>
                </a:lnTo>
                <a:lnTo>
                  <a:pt x="178" y="957"/>
                </a:lnTo>
                <a:lnTo>
                  <a:pt x="182" y="948"/>
                </a:lnTo>
                <a:lnTo>
                  <a:pt x="182" y="948"/>
                </a:lnTo>
                <a:lnTo>
                  <a:pt x="188" y="928"/>
                </a:lnTo>
                <a:lnTo>
                  <a:pt x="194" y="899"/>
                </a:lnTo>
                <a:lnTo>
                  <a:pt x="200" y="861"/>
                </a:lnTo>
                <a:lnTo>
                  <a:pt x="200" y="861"/>
                </a:lnTo>
                <a:lnTo>
                  <a:pt x="201" y="927"/>
                </a:lnTo>
                <a:lnTo>
                  <a:pt x="201" y="974"/>
                </a:lnTo>
                <a:lnTo>
                  <a:pt x="200" y="996"/>
                </a:lnTo>
                <a:lnTo>
                  <a:pt x="200" y="996"/>
                </a:lnTo>
                <a:lnTo>
                  <a:pt x="200" y="1000"/>
                </a:lnTo>
                <a:lnTo>
                  <a:pt x="200" y="1002"/>
                </a:lnTo>
                <a:lnTo>
                  <a:pt x="204" y="1008"/>
                </a:lnTo>
                <a:lnTo>
                  <a:pt x="204" y="1008"/>
                </a:lnTo>
                <a:lnTo>
                  <a:pt x="204" y="1013"/>
                </a:lnTo>
                <a:lnTo>
                  <a:pt x="204" y="1019"/>
                </a:lnTo>
                <a:lnTo>
                  <a:pt x="202" y="1035"/>
                </a:lnTo>
                <a:lnTo>
                  <a:pt x="201" y="1052"/>
                </a:lnTo>
                <a:lnTo>
                  <a:pt x="200" y="1066"/>
                </a:lnTo>
                <a:lnTo>
                  <a:pt x="200" y="1066"/>
                </a:lnTo>
                <a:lnTo>
                  <a:pt x="200" y="1078"/>
                </a:lnTo>
                <a:lnTo>
                  <a:pt x="197" y="1091"/>
                </a:lnTo>
                <a:lnTo>
                  <a:pt x="195" y="1104"/>
                </a:lnTo>
                <a:lnTo>
                  <a:pt x="194" y="1118"/>
                </a:lnTo>
                <a:lnTo>
                  <a:pt x="194" y="1118"/>
                </a:lnTo>
                <a:lnTo>
                  <a:pt x="193" y="1132"/>
                </a:lnTo>
                <a:lnTo>
                  <a:pt x="193" y="1149"/>
                </a:lnTo>
                <a:lnTo>
                  <a:pt x="193" y="1156"/>
                </a:lnTo>
                <a:lnTo>
                  <a:pt x="194" y="1165"/>
                </a:lnTo>
                <a:lnTo>
                  <a:pt x="196" y="1171"/>
                </a:lnTo>
                <a:lnTo>
                  <a:pt x="200" y="1175"/>
                </a:lnTo>
                <a:lnTo>
                  <a:pt x="200" y="1175"/>
                </a:lnTo>
                <a:lnTo>
                  <a:pt x="206" y="1178"/>
                </a:lnTo>
                <a:lnTo>
                  <a:pt x="212" y="1181"/>
                </a:lnTo>
                <a:lnTo>
                  <a:pt x="218" y="1183"/>
                </a:lnTo>
                <a:lnTo>
                  <a:pt x="225" y="1183"/>
                </a:lnTo>
                <a:lnTo>
                  <a:pt x="232" y="1181"/>
                </a:lnTo>
                <a:lnTo>
                  <a:pt x="237" y="1180"/>
                </a:lnTo>
                <a:lnTo>
                  <a:pt x="242" y="1177"/>
                </a:lnTo>
                <a:lnTo>
                  <a:pt x="246" y="1172"/>
                </a:lnTo>
                <a:lnTo>
                  <a:pt x="246" y="1172"/>
                </a:lnTo>
                <a:lnTo>
                  <a:pt x="247" y="1165"/>
                </a:lnTo>
                <a:lnTo>
                  <a:pt x="248" y="1153"/>
                </a:lnTo>
                <a:lnTo>
                  <a:pt x="246" y="1124"/>
                </a:lnTo>
                <a:lnTo>
                  <a:pt x="242" y="1097"/>
                </a:lnTo>
                <a:lnTo>
                  <a:pt x="240" y="1084"/>
                </a:lnTo>
                <a:lnTo>
                  <a:pt x="240" y="1084"/>
                </a:lnTo>
                <a:lnTo>
                  <a:pt x="242" y="1073"/>
                </a:lnTo>
                <a:lnTo>
                  <a:pt x="248" y="1050"/>
                </a:lnTo>
                <a:lnTo>
                  <a:pt x="258" y="1018"/>
                </a:lnTo>
                <a:lnTo>
                  <a:pt x="351" y="1002"/>
                </a:lnTo>
                <a:lnTo>
                  <a:pt x="351" y="1002"/>
                </a:lnTo>
                <a:lnTo>
                  <a:pt x="344" y="869"/>
                </a:lnTo>
                <a:lnTo>
                  <a:pt x="337" y="774"/>
                </a:lnTo>
                <a:lnTo>
                  <a:pt x="333" y="728"/>
                </a:lnTo>
                <a:lnTo>
                  <a:pt x="333" y="728"/>
                </a:lnTo>
                <a:lnTo>
                  <a:pt x="327" y="680"/>
                </a:lnTo>
                <a:lnTo>
                  <a:pt x="321" y="637"/>
                </a:lnTo>
                <a:lnTo>
                  <a:pt x="331" y="619"/>
                </a:lnTo>
                <a:lnTo>
                  <a:pt x="325" y="529"/>
                </a:lnTo>
                <a:lnTo>
                  <a:pt x="325" y="529"/>
                </a:lnTo>
                <a:lnTo>
                  <a:pt x="335" y="567"/>
                </a:lnTo>
                <a:lnTo>
                  <a:pt x="349" y="617"/>
                </a:lnTo>
                <a:lnTo>
                  <a:pt x="349" y="617"/>
                </a:lnTo>
                <a:lnTo>
                  <a:pt x="353" y="629"/>
                </a:lnTo>
                <a:lnTo>
                  <a:pt x="354" y="642"/>
                </a:lnTo>
                <a:lnTo>
                  <a:pt x="355" y="655"/>
                </a:lnTo>
                <a:lnTo>
                  <a:pt x="355" y="655"/>
                </a:lnTo>
                <a:lnTo>
                  <a:pt x="354" y="662"/>
                </a:lnTo>
                <a:lnTo>
                  <a:pt x="354" y="677"/>
                </a:lnTo>
                <a:lnTo>
                  <a:pt x="354" y="677"/>
                </a:lnTo>
                <a:lnTo>
                  <a:pt x="349" y="679"/>
                </a:lnTo>
                <a:lnTo>
                  <a:pt x="345" y="682"/>
                </a:lnTo>
                <a:lnTo>
                  <a:pt x="343" y="684"/>
                </a:lnTo>
                <a:lnTo>
                  <a:pt x="343" y="688"/>
                </a:lnTo>
                <a:lnTo>
                  <a:pt x="343" y="688"/>
                </a:lnTo>
                <a:lnTo>
                  <a:pt x="344" y="690"/>
                </a:lnTo>
                <a:lnTo>
                  <a:pt x="345" y="692"/>
                </a:lnTo>
                <a:lnTo>
                  <a:pt x="349" y="696"/>
                </a:lnTo>
                <a:lnTo>
                  <a:pt x="354" y="698"/>
                </a:lnTo>
                <a:lnTo>
                  <a:pt x="357" y="701"/>
                </a:lnTo>
                <a:lnTo>
                  <a:pt x="357" y="701"/>
                </a:lnTo>
                <a:lnTo>
                  <a:pt x="357" y="708"/>
                </a:lnTo>
                <a:lnTo>
                  <a:pt x="357" y="708"/>
                </a:lnTo>
                <a:lnTo>
                  <a:pt x="357" y="710"/>
                </a:lnTo>
                <a:lnTo>
                  <a:pt x="357" y="714"/>
                </a:lnTo>
                <a:lnTo>
                  <a:pt x="359" y="715"/>
                </a:lnTo>
                <a:lnTo>
                  <a:pt x="362" y="716"/>
                </a:lnTo>
                <a:lnTo>
                  <a:pt x="362" y="716"/>
                </a:lnTo>
                <a:lnTo>
                  <a:pt x="367" y="718"/>
                </a:lnTo>
                <a:lnTo>
                  <a:pt x="369" y="719"/>
                </a:lnTo>
                <a:lnTo>
                  <a:pt x="372" y="720"/>
                </a:lnTo>
                <a:lnTo>
                  <a:pt x="377" y="721"/>
                </a:lnTo>
                <a:lnTo>
                  <a:pt x="378" y="721"/>
                </a:lnTo>
                <a:lnTo>
                  <a:pt x="378" y="721"/>
                </a:lnTo>
                <a:lnTo>
                  <a:pt x="378" y="734"/>
                </a:lnTo>
                <a:lnTo>
                  <a:pt x="378" y="739"/>
                </a:lnTo>
                <a:lnTo>
                  <a:pt x="379" y="740"/>
                </a:lnTo>
                <a:lnTo>
                  <a:pt x="379" y="740"/>
                </a:lnTo>
                <a:lnTo>
                  <a:pt x="379" y="740"/>
                </a:lnTo>
                <a:lnTo>
                  <a:pt x="381" y="738"/>
                </a:lnTo>
                <a:lnTo>
                  <a:pt x="385" y="733"/>
                </a:lnTo>
                <a:lnTo>
                  <a:pt x="389" y="724"/>
                </a:lnTo>
                <a:lnTo>
                  <a:pt x="389" y="724"/>
                </a:lnTo>
                <a:lnTo>
                  <a:pt x="389" y="724"/>
                </a:lnTo>
                <a:lnTo>
                  <a:pt x="390" y="728"/>
                </a:lnTo>
                <a:lnTo>
                  <a:pt x="391" y="733"/>
                </a:lnTo>
                <a:lnTo>
                  <a:pt x="392" y="734"/>
                </a:lnTo>
                <a:lnTo>
                  <a:pt x="393" y="736"/>
                </a:lnTo>
                <a:lnTo>
                  <a:pt x="396" y="734"/>
                </a:lnTo>
                <a:lnTo>
                  <a:pt x="397" y="731"/>
                </a:lnTo>
                <a:lnTo>
                  <a:pt x="397" y="731"/>
                </a:lnTo>
                <a:lnTo>
                  <a:pt x="399" y="727"/>
                </a:lnTo>
                <a:lnTo>
                  <a:pt x="399" y="727"/>
                </a:lnTo>
                <a:lnTo>
                  <a:pt x="407" y="730"/>
                </a:lnTo>
                <a:lnTo>
                  <a:pt x="420" y="731"/>
                </a:lnTo>
                <a:lnTo>
                  <a:pt x="420" y="731"/>
                </a:lnTo>
                <a:lnTo>
                  <a:pt x="427" y="731"/>
                </a:lnTo>
                <a:lnTo>
                  <a:pt x="435" y="728"/>
                </a:lnTo>
                <a:lnTo>
                  <a:pt x="451" y="722"/>
                </a:lnTo>
                <a:lnTo>
                  <a:pt x="451" y="722"/>
                </a:lnTo>
                <a:lnTo>
                  <a:pt x="449" y="751"/>
                </a:lnTo>
                <a:lnTo>
                  <a:pt x="447" y="762"/>
                </a:lnTo>
                <a:lnTo>
                  <a:pt x="446" y="768"/>
                </a:lnTo>
                <a:lnTo>
                  <a:pt x="446" y="768"/>
                </a:lnTo>
                <a:lnTo>
                  <a:pt x="445" y="770"/>
                </a:lnTo>
                <a:lnTo>
                  <a:pt x="445" y="773"/>
                </a:lnTo>
                <a:lnTo>
                  <a:pt x="446" y="778"/>
                </a:lnTo>
                <a:lnTo>
                  <a:pt x="450" y="781"/>
                </a:lnTo>
                <a:lnTo>
                  <a:pt x="450" y="781"/>
                </a:lnTo>
                <a:lnTo>
                  <a:pt x="457" y="824"/>
                </a:lnTo>
                <a:lnTo>
                  <a:pt x="462" y="858"/>
                </a:lnTo>
                <a:lnTo>
                  <a:pt x="463" y="871"/>
                </a:lnTo>
                <a:lnTo>
                  <a:pt x="463" y="880"/>
                </a:lnTo>
                <a:lnTo>
                  <a:pt x="463" y="880"/>
                </a:lnTo>
                <a:lnTo>
                  <a:pt x="462" y="901"/>
                </a:lnTo>
                <a:lnTo>
                  <a:pt x="461" y="936"/>
                </a:lnTo>
                <a:lnTo>
                  <a:pt x="459" y="981"/>
                </a:lnTo>
                <a:lnTo>
                  <a:pt x="470" y="981"/>
                </a:lnTo>
                <a:lnTo>
                  <a:pt x="476" y="1092"/>
                </a:lnTo>
                <a:lnTo>
                  <a:pt x="476" y="1107"/>
                </a:lnTo>
                <a:lnTo>
                  <a:pt x="476" y="1107"/>
                </a:lnTo>
                <a:lnTo>
                  <a:pt x="463" y="1144"/>
                </a:lnTo>
                <a:lnTo>
                  <a:pt x="463" y="1144"/>
                </a:lnTo>
                <a:lnTo>
                  <a:pt x="462" y="1149"/>
                </a:lnTo>
                <a:lnTo>
                  <a:pt x="463" y="1154"/>
                </a:lnTo>
                <a:lnTo>
                  <a:pt x="464" y="1157"/>
                </a:lnTo>
                <a:lnTo>
                  <a:pt x="467" y="1161"/>
                </a:lnTo>
                <a:lnTo>
                  <a:pt x="467" y="1161"/>
                </a:lnTo>
                <a:lnTo>
                  <a:pt x="476" y="1172"/>
                </a:lnTo>
                <a:lnTo>
                  <a:pt x="484" y="1181"/>
                </a:lnTo>
                <a:lnTo>
                  <a:pt x="484" y="1181"/>
                </a:lnTo>
                <a:lnTo>
                  <a:pt x="487" y="1183"/>
                </a:lnTo>
                <a:lnTo>
                  <a:pt x="496" y="1183"/>
                </a:lnTo>
                <a:lnTo>
                  <a:pt x="504" y="1183"/>
                </a:lnTo>
                <a:lnTo>
                  <a:pt x="511" y="1181"/>
                </a:lnTo>
                <a:lnTo>
                  <a:pt x="511" y="1181"/>
                </a:lnTo>
                <a:lnTo>
                  <a:pt x="512" y="1179"/>
                </a:lnTo>
                <a:lnTo>
                  <a:pt x="515" y="1177"/>
                </a:lnTo>
                <a:lnTo>
                  <a:pt x="518" y="1168"/>
                </a:lnTo>
                <a:lnTo>
                  <a:pt x="521" y="1159"/>
                </a:lnTo>
                <a:lnTo>
                  <a:pt x="521" y="1150"/>
                </a:lnTo>
                <a:lnTo>
                  <a:pt x="521" y="1150"/>
                </a:lnTo>
                <a:lnTo>
                  <a:pt x="520" y="1142"/>
                </a:lnTo>
                <a:lnTo>
                  <a:pt x="520" y="1129"/>
                </a:lnTo>
                <a:lnTo>
                  <a:pt x="517" y="1107"/>
                </a:lnTo>
                <a:lnTo>
                  <a:pt x="517" y="1107"/>
                </a:lnTo>
                <a:lnTo>
                  <a:pt x="516" y="1103"/>
                </a:lnTo>
                <a:lnTo>
                  <a:pt x="516" y="1102"/>
                </a:lnTo>
                <a:lnTo>
                  <a:pt x="514" y="1100"/>
                </a:lnTo>
                <a:lnTo>
                  <a:pt x="514" y="1100"/>
                </a:lnTo>
                <a:lnTo>
                  <a:pt x="511" y="1043"/>
                </a:lnTo>
                <a:lnTo>
                  <a:pt x="510" y="1005"/>
                </a:lnTo>
                <a:lnTo>
                  <a:pt x="511" y="988"/>
                </a:lnTo>
                <a:lnTo>
                  <a:pt x="511" y="988"/>
                </a:lnTo>
                <a:lnTo>
                  <a:pt x="514" y="987"/>
                </a:lnTo>
                <a:lnTo>
                  <a:pt x="520" y="982"/>
                </a:lnTo>
                <a:lnTo>
                  <a:pt x="528" y="975"/>
                </a:lnTo>
                <a:lnTo>
                  <a:pt x="528" y="975"/>
                </a:lnTo>
                <a:lnTo>
                  <a:pt x="529" y="916"/>
                </a:lnTo>
                <a:lnTo>
                  <a:pt x="532" y="876"/>
                </a:lnTo>
                <a:lnTo>
                  <a:pt x="533" y="863"/>
                </a:lnTo>
                <a:lnTo>
                  <a:pt x="534" y="861"/>
                </a:lnTo>
                <a:lnTo>
                  <a:pt x="534" y="859"/>
                </a:lnTo>
                <a:lnTo>
                  <a:pt x="534" y="859"/>
                </a:lnTo>
                <a:lnTo>
                  <a:pt x="535" y="861"/>
                </a:lnTo>
                <a:lnTo>
                  <a:pt x="536" y="865"/>
                </a:lnTo>
                <a:lnTo>
                  <a:pt x="536" y="880"/>
                </a:lnTo>
                <a:lnTo>
                  <a:pt x="538" y="922"/>
                </a:lnTo>
                <a:lnTo>
                  <a:pt x="539" y="965"/>
                </a:lnTo>
                <a:lnTo>
                  <a:pt x="540" y="978"/>
                </a:lnTo>
                <a:lnTo>
                  <a:pt x="540" y="983"/>
                </a:lnTo>
                <a:lnTo>
                  <a:pt x="541" y="984"/>
                </a:lnTo>
                <a:lnTo>
                  <a:pt x="541" y="984"/>
                </a:lnTo>
                <a:lnTo>
                  <a:pt x="546" y="986"/>
                </a:lnTo>
                <a:lnTo>
                  <a:pt x="553" y="986"/>
                </a:lnTo>
                <a:lnTo>
                  <a:pt x="562" y="984"/>
                </a:lnTo>
                <a:lnTo>
                  <a:pt x="562" y="984"/>
                </a:lnTo>
                <a:lnTo>
                  <a:pt x="562" y="1100"/>
                </a:lnTo>
                <a:lnTo>
                  <a:pt x="562" y="1100"/>
                </a:lnTo>
                <a:lnTo>
                  <a:pt x="559" y="1103"/>
                </a:lnTo>
                <a:lnTo>
                  <a:pt x="554" y="1110"/>
                </a:lnTo>
                <a:lnTo>
                  <a:pt x="554" y="1110"/>
                </a:lnTo>
                <a:lnTo>
                  <a:pt x="553" y="1113"/>
                </a:lnTo>
                <a:lnTo>
                  <a:pt x="552" y="1114"/>
                </a:lnTo>
                <a:lnTo>
                  <a:pt x="552" y="1124"/>
                </a:lnTo>
                <a:lnTo>
                  <a:pt x="552" y="1124"/>
                </a:lnTo>
                <a:lnTo>
                  <a:pt x="551" y="1130"/>
                </a:lnTo>
                <a:lnTo>
                  <a:pt x="550" y="1135"/>
                </a:lnTo>
                <a:lnTo>
                  <a:pt x="547" y="1147"/>
                </a:lnTo>
                <a:lnTo>
                  <a:pt x="545" y="1155"/>
                </a:lnTo>
                <a:lnTo>
                  <a:pt x="545" y="1159"/>
                </a:lnTo>
                <a:lnTo>
                  <a:pt x="545" y="1161"/>
                </a:lnTo>
                <a:lnTo>
                  <a:pt x="545" y="1161"/>
                </a:lnTo>
                <a:lnTo>
                  <a:pt x="546" y="1162"/>
                </a:lnTo>
                <a:lnTo>
                  <a:pt x="550" y="1162"/>
                </a:lnTo>
                <a:lnTo>
                  <a:pt x="559" y="1161"/>
                </a:lnTo>
                <a:lnTo>
                  <a:pt x="582" y="1157"/>
                </a:lnTo>
                <a:lnTo>
                  <a:pt x="582" y="1157"/>
                </a:lnTo>
                <a:lnTo>
                  <a:pt x="590" y="1155"/>
                </a:lnTo>
                <a:lnTo>
                  <a:pt x="598" y="1150"/>
                </a:lnTo>
                <a:lnTo>
                  <a:pt x="603" y="1144"/>
                </a:lnTo>
                <a:lnTo>
                  <a:pt x="606" y="1137"/>
                </a:lnTo>
                <a:lnTo>
                  <a:pt x="606" y="1137"/>
                </a:lnTo>
                <a:lnTo>
                  <a:pt x="607" y="1129"/>
                </a:lnTo>
                <a:lnTo>
                  <a:pt x="609" y="1119"/>
                </a:lnTo>
                <a:lnTo>
                  <a:pt x="610" y="1107"/>
                </a:lnTo>
                <a:lnTo>
                  <a:pt x="610" y="1107"/>
                </a:lnTo>
                <a:lnTo>
                  <a:pt x="607" y="1104"/>
                </a:lnTo>
                <a:lnTo>
                  <a:pt x="603" y="1101"/>
                </a:lnTo>
                <a:lnTo>
                  <a:pt x="595" y="1096"/>
                </a:lnTo>
                <a:lnTo>
                  <a:pt x="595" y="1096"/>
                </a:lnTo>
                <a:lnTo>
                  <a:pt x="599" y="1049"/>
                </a:lnTo>
                <a:lnTo>
                  <a:pt x="599" y="1049"/>
                </a:lnTo>
                <a:lnTo>
                  <a:pt x="603" y="981"/>
                </a:lnTo>
                <a:lnTo>
                  <a:pt x="610" y="971"/>
                </a:lnTo>
                <a:lnTo>
                  <a:pt x="612" y="778"/>
                </a:lnTo>
                <a:lnTo>
                  <a:pt x="612" y="778"/>
                </a:lnTo>
                <a:lnTo>
                  <a:pt x="615" y="778"/>
                </a:lnTo>
                <a:lnTo>
                  <a:pt x="619" y="775"/>
                </a:lnTo>
                <a:lnTo>
                  <a:pt x="622" y="773"/>
                </a:lnTo>
                <a:lnTo>
                  <a:pt x="623" y="769"/>
                </a:lnTo>
                <a:lnTo>
                  <a:pt x="625" y="766"/>
                </a:lnTo>
                <a:lnTo>
                  <a:pt x="627" y="761"/>
                </a:lnTo>
                <a:lnTo>
                  <a:pt x="627" y="761"/>
                </a:lnTo>
                <a:lnTo>
                  <a:pt x="627" y="754"/>
                </a:lnTo>
                <a:lnTo>
                  <a:pt x="628" y="749"/>
                </a:lnTo>
                <a:lnTo>
                  <a:pt x="625" y="744"/>
                </a:lnTo>
                <a:lnTo>
                  <a:pt x="619" y="737"/>
                </a:lnTo>
                <a:lnTo>
                  <a:pt x="619" y="737"/>
                </a:lnTo>
                <a:lnTo>
                  <a:pt x="612" y="730"/>
                </a:lnTo>
                <a:lnTo>
                  <a:pt x="607" y="726"/>
                </a:lnTo>
                <a:lnTo>
                  <a:pt x="604" y="722"/>
                </a:lnTo>
                <a:lnTo>
                  <a:pt x="603" y="718"/>
                </a:lnTo>
                <a:lnTo>
                  <a:pt x="603" y="718"/>
                </a:lnTo>
                <a:lnTo>
                  <a:pt x="600" y="703"/>
                </a:lnTo>
                <a:lnTo>
                  <a:pt x="599" y="697"/>
                </a:lnTo>
                <a:lnTo>
                  <a:pt x="599" y="697"/>
                </a:lnTo>
                <a:lnTo>
                  <a:pt x="606" y="673"/>
                </a:lnTo>
                <a:lnTo>
                  <a:pt x="606" y="673"/>
                </a:lnTo>
                <a:lnTo>
                  <a:pt x="606" y="671"/>
                </a:lnTo>
                <a:lnTo>
                  <a:pt x="605" y="669"/>
                </a:lnTo>
                <a:lnTo>
                  <a:pt x="603" y="667"/>
                </a:lnTo>
                <a:lnTo>
                  <a:pt x="603" y="666"/>
                </a:lnTo>
                <a:lnTo>
                  <a:pt x="603" y="666"/>
                </a:lnTo>
                <a:lnTo>
                  <a:pt x="601" y="659"/>
                </a:lnTo>
                <a:lnTo>
                  <a:pt x="599" y="653"/>
                </a:lnTo>
                <a:lnTo>
                  <a:pt x="599" y="653"/>
                </a:lnTo>
                <a:lnTo>
                  <a:pt x="600" y="644"/>
                </a:lnTo>
                <a:lnTo>
                  <a:pt x="601" y="638"/>
                </a:lnTo>
                <a:lnTo>
                  <a:pt x="603" y="636"/>
                </a:lnTo>
                <a:lnTo>
                  <a:pt x="603" y="636"/>
                </a:lnTo>
                <a:lnTo>
                  <a:pt x="616" y="645"/>
                </a:lnTo>
                <a:lnTo>
                  <a:pt x="616" y="645"/>
                </a:lnTo>
                <a:lnTo>
                  <a:pt x="619" y="655"/>
                </a:lnTo>
                <a:lnTo>
                  <a:pt x="624" y="661"/>
                </a:lnTo>
                <a:lnTo>
                  <a:pt x="627" y="665"/>
                </a:lnTo>
                <a:lnTo>
                  <a:pt x="630" y="666"/>
                </a:lnTo>
                <a:lnTo>
                  <a:pt x="630" y="666"/>
                </a:lnTo>
                <a:lnTo>
                  <a:pt x="634" y="667"/>
                </a:lnTo>
                <a:lnTo>
                  <a:pt x="637" y="668"/>
                </a:lnTo>
                <a:lnTo>
                  <a:pt x="646" y="667"/>
                </a:lnTo>
                <a:lnTo>
                  <a:pt x="657" y="666"/>
                </a:lnTo>
                <a:lnTo>
                  <a:pt x="657" y="666"/>
                </a:lnTo>
                <a:lnTo>
                  <a:pt x="660" y="772"/>
                </a:lnTo>
                <a:lnTo>
                  <a:pt x="660" y="772"/>
                </a:lnTo>
                <a:lnTo>
                  <a:pt x="660" y="826"/>
                </a:lnTo>
                <a:lnTo>
                  <a:pt x="660" y="826"/>
                </a:lnTo>
                <a:lnTo>
                  <a:pt x="660" y="827"/>
                </a:lnTo>
                <a:lnTo>
                  <a:pt x="661" y="829"/>
                </a:lnTo>
                <a:lnTo>
                  <a:pt x="663" y="832"/>
                </a:lnTo>
                <a:lnTo>
                  <a:pt x="664" y="835"/>
                </a:lnTo>
                <a:lnTo>
                  <a:pt x="664" y="835"/>
                </a:lnTo>
                <a:lnTo>
                  <a:pt x="664" y="841"/>
                </a:lnTo>
                <a:lnTo>
                  <a:pt x="663" y="846"/>
                </a:lnTo>
                <a:lnTo>
                  <a:pt x="660" y="856"/>
                </a:lnTo>
                <a:lnTo>
                  <a:pt x="660" y="856"/>
                </a:lnTo>
                <a:lnTo>
                  <a:pt x="659" y="861"/>
                </a:lnTo>
                <a:lnTo>
                  <a:pt x="660" y="867"/>
                </a:lnTo>
                <a:lnTo>
                  <a:pt x="660" y="867"/>
                </a:lnTo>
                <a:lnTo>
                  <a:pt x="661" y="874"/>
                </a:lnTo>
                <a:lnTo>
                  <a:pt x="664" y="880"/>
                </a:lnTo>
                <a:lnTo>
                  <a:pt x="664" y="880"/>
                </a:lnTo>
                <a:lnTo>
                  <a:pt x="663" y="905"/>
                </a:lnTo>
                <a:lnTo>
                  <a:pt x="661" y="960"/>
                </a:lnTo>
                <a:lnTo>
                  <a:pt x="661" y="990"/>
                </a:lnTo>
                <a:lnTo>
                  <a:pt x="663" y="1017"/>
                </a:lnTo>
                <a:lnTo>
                  <a:pt x="664" y="1038"/>
                </a:lnTo>
                <a:lnTo>
                  <a:pt x="665" y="1044"/>
                </a:lnTo>
                <a:lnTo>
                  <a:pt x="667" y="1049"/>
                </a:lnTo>
                <a:lnTo>
                  <a:pt x="667" y="1049"/>
                </a:lnTo>
                <a:lnTo>
                  <a:pt x="672" y="1056"/>
                </a:lnTo>
                <a:lnTo>
                  <a:pt x="676" y="1059"/>
                </a:lnTo>
                <a:lnTo>
                  <a:pt x="677" y="1060"/>
                </a:lnTo>
                <a:lnTo>
                  <a:pt x="677" y="1062"/>
                </a:lnTo>
                <a:lnTo>
                  <a:pt x="677" y="1062"/>
                </a:lnTo>
                <a:lnTo>
                  <a:pt x="678" y="1066"/>
                </a:lnTo>
                <a:lnTo>
                  <a:pt x="681" y="1071"/>
                </a:lnTo>
                <a:lnTo>
                  <a:pt x="684" y="1073"/>
                </a:lnTo>
                <a:lnTo>
                  <a:pt x="688" y="1076"/>
                </a:lnTo>
                <a:lnTo>
                  <a:pt x="688" y="1076"/>
                </a:lnTo>
                <a:lnTo>
                  <a:pt x="697" y="1079"/>
                </a:lnTo>
                <a:lnTo>
                  <a:pt x="703" y="1080"/>
                </a:lnTo>
                <a:lnTo>
                  <a:pt x="705" y="1082"/>
                </a:lnTo>
                <a:lnTo>
                  <a:pt x="705" y="1083"/>
                </a:lnTo>
                <a:lnTo>
                  <a:pt x="705" y="1083"/>
                </a:lnTo>
                <a:lnTo>
                  <a:pt x="703" y="1086"/>
                </a:lnTo>
                <a:lnTo>
                  <a:pt x="703" y="1091"/>
                </a:lnTo>
                <a:lnTo>
                  <a:pt x="705" y="1096"/>
                </a:lnTo>
                <a:lnTo>
                  <a:pt x="705" y="1096"/>
                </a:lnTo>
                <a:lnTo>
                  <a:pt x="697" y="1094"/>
                </a:lnTo>
                <a:lnTo>
                  <a:pt x="695" y="1092"/>
                </a:lnTo>
                <a:lnTo>
                  <a:pt x="693" y="1092"/>
                </a:lnTo>
                <a:lnTo>
                  <a:pt x="691" y="1094"/>
                </a:lnTo>
                <a:lnTo>
                  <a:pt x="690" y="1096"/>
                </a:lnTo>
                <a:lnTo>
                  <a:pt x="690" y="1096"/>
                </a:lnTo>
                <a:lnTo>
                  <a:pt x="688" y="1110"/>
                </a:lnTo>
                <a:lnTo>
                  <a:pt x="687" y="1118"/>
                </a:lnTo>
                <a:lnTo>
                  <a:pt x="684" y="1124"/>
                </a:lnTo>
                <a:lnTo>
                  <a:pt x="684" y="1124"/>
                </a:lnTo>
                <a:lnTo>
                  <a:pt x="681" y="1127"/>
                </a:lnTo>
                <a:lnTo>
                  <a:pt x="676" y="1131"/>
                </a:lnTo>
                <a:lnTo>
                  <a:pt x="673" y="1135"/>
                </a:lnTo>
                <a:lnTo>
                  <a:pt x="671" y="1137"/>
                </a:lnTo>
                <a:lnTo>
                  <a:pt x="671" y="1142"/>
                </a:lnTo>
                <a:lnTo>
                  <a:pt x="670" y="1148"/>
                </a:lnTo>
                <a:lnTo>
                  <a:pt x="670" y="1148"/>
                </a:lnTo>
                <a:lnTo>
                  <a:pt x="671" y="1153"/>
                </a:lnTo>
                <a:lnTo>
                  <a:pt x="673" y="1156"/>
                </a:lnTo>
                <a:lnTo>
                  <a:pt x="677" y="1157"/>
                </a:lnTo>
                <a:lnTo>
                  <a:pt x="681" y="1159"/>
                </a:lnTo>
                <a:lnTo>
                  <a:pt x="693" y="1157"/>
                </a:lnTo>
                <a:lnTo>
                  <a:pt x="708" y="1157"/>
                </a:lnTo>
                <a:lnTo>
                  <a:pt x="708" y="1157"/>
                </a:lnTo>
                <a:lnTo>
                  <a:pt x="724" y="1159"/>
                </a:lnTo>
                <a:lnTo>
                  <a:pt x="737" y="1159"/>
                </a:lnTo>
                <a:lnTo>
                  <a:pt x="748" y="1157"/>
                </a:lnTo>
                <a:lnTo>
                  <a:pt x="752" y="1156"/>
                </a:lnTo>
                <a:lnTo>
                  <a:pt x="755" y="1154"/>
                </a:lnTo>
                <a:lnTo>
                  <a:pt x="755" y="1154"/>
                </a:lnTo>
                <a:lnTo>
                  <a:pt x="758" y="1151"/>
                </a:lnTo>
                <a:lnTo>
                  <a:pt x="759" y="1148"/>
                </a:lnTo>
                <a:lnTo>
                  <a:pt x="758" y="1138"/>
                </a:lnTo>
                <a:lnTo>
                  <a:pt x="756" y="1129"/>
                </a:lnTo>
                <a:lnTo>
                  <a:pt x="755" y="1124"/>
                </a:lnTo>
                <a:lnTo>
                  <a:pt x="755" y="1124"/>
                </a:lnTo>
                <a:lnTo>
                  <a:pt x="755" y="1119"/>
                </a:lnTo>
                <a:lnTo>
                  <a:pt x="753" y="1110"/>
                </a:lnTo>
                <a:lnTo>
                  <a:pt x="748" y="1100"/>
                </a:lnTo>
                <a:lnTo>
                  <a:pt x="748" y="1100"/>
                </a:lnTo>
                <a:lnTo>
                  <a:pt x="752" y="1097"/>
                </a:lnTo>
                <a:lnTo>
                  <a:pt x="754" y="1096"/>
                </a:lnTo>
                <a:lnTo>
                  <a:pt x="755" y="1092"/>
                </a:lnTo>
                <a:lnTo>
                  <a:pt x="755" y="1092"/>
                </a:lnTo>
                <a:lnTo>
                  <a:pt x="755" y="1036"/>
                </a:lnTo>
                <a:lnTo>
                  <a:pt x="755" y="1036"/>
                </a:lnTo>
                <a:lnTo>
                  <a:pt x="754" y="989"/>
                </a:lnTo>
                <a:lnTo>
                  <a:pt x="753" y="955"/>
                </a:lnTo>
                <a:lnTo>
                  <a:pt x="752" y="937"/>
                </a:lnTo>
                <a:lnTo>
                  <a:pt x="752" y="937"/>
                </a:lnTo>
                <a:lnTo>
                  <a:pt x="746" y="899"/>
                </a:lnTo>
                <a:lnTo>
                  <a:pt x="742" y="875"/>
                </a:lnTo>
                <a:lnTo>
                  <a:pt x="742" y="867"/>
                </a:lnTo>
                <a:lnTo>
                  <a:pt x="742" y="863"/>
                </a:lnTo>
                <a:lnTo>
                  <a:pt x="742" y="863"/>
                </a:lnTo>
                <a:lnTo>
                  <a:pt x="754" y="831"/>
                </a:lnTo>
                <a:lnTo>
                  <a:pt x="761" y="810"/>
                </a:lnTo>
                <a:lnTo>
                  <a:pt x="766" y="798"/>
                </a:lnTo>
                <a:lnTo>
                  <a:pt x="766" y="798"/>
                </a:lnTo>
                <a:lnTo>
                  <a:pt x="766" y="782"/>
                </a:lnTo>
                <a:lnTo>
                  <a:pt x="766" y="755"/>
                </a:lnTo>
                <a:lnTo>
                  <a:pt x="766" y="740"/>
                </a:lnTo>
                <a:lnTo>
                  <a:pt x="768" y="727"/>
                </a:lnTo>
                <a:lnTo>
                  <a:pt x="770" y="724"/>
                </a:lnTo>
                <a:lnTo>
                  <a:pt x="771" y="720"/>
                </a:lnTo>
                <a:lnTo>
                  <a:pt x="773" y="718"/>
                </a:lnTo>
                <a:lnTo>
                  <a:pt x="776" y="718"/>
                </a:lnTo>
                <a:lnTo>
                  <a:pt x="776" y="718"/>
                </a:lnTo>
                <a:lnTo>
                  <a:pt x="780" y="719"/>
                </a:lnTo>
                <a:lnTo>
                  <a:pt x="784" y="722"/>
                </a:lnTo>
                <a:lnTo>
                  <a:pt x="786" y="728"/>
                </a:lnTo>
                <a:lnTo>
                  <a:pt x="788" y="734"/>
                </a:lnTo>
                <a:lnTo>
                  <a:pt x="790" y="749"/>
                </a:lnTo>
                <a:lnTo>
                  <a:pt x="792" y="761"/>
                </a:lnTo>
                <a:lnTo>
                  <a:pt x="792" y="761"/>
                </a:lnTo>
                <a:lnTo>
                  <a:pt x="800" y="784"/>
                </a:lnTo>
                <a:lnTo>
                  <a:pt x="803" y="794"/>
                </a:lnTo>
                <a:lnTo>
                  <a:pt x="809" y="805"/>
                </a:lnTo>
                <a:lnTo>
                  <a:pt x="809" y="805"/>
                </a:lnTo>
                <a:lnTo>
                  <a:pt x="813" y="812"/>
                </a:lnTo>
                <a:lnTo>
                  <a:pt x="816" y="822"/>
                </a:lnTo>
                <a:lnTo>
                  <a:pt x="822" y="845"/>
                </a:lnTo>
                <a:lnTo>
                  <a:pt x="826" y="867"/>
                </a:lnTo>
                <a:lnTo>
                  <a:pt x="826" y="876"/>
                </a:lnTo>
                <a:lnTo>
                  <a:pt x="826" y="876"/>
                </a:lnTo>
                <a:lnTo>
                  <a:pt x="826" y="893"/>
                </a:lnTo>
                <a:lnTo>
                  <a:pt x="827" y="928"/>
                </a:lnTo>
                <a:lnTo>
                  <a:pt x="830" y="965"/>
                </a:lnTo>
                <a:lnTo>
                  <a:pt x="831" y="980"/>
                </a:lnTo>
                <a:lnTo>
                  <a:pt x="833" y="988"/>
                </a:lnTo>
                <a:lnTo>
                  <a:pt x="833" y="988"/>
                </a:lnTo>
                <a:lnTo>
                  <a:pt x="836" y="994"/>
                </a:lnTo>
                <a:lnTo>
                  <a:pt x="836" y="1001"/>
                </a:lnTo>
                <a:lnTo>
                  <a:pt x="836" y="1010"/>
                </a:lnTo>
                <a:lnTo>
                  <a:pt x="834" y="1017"/>
                </a:lnTo>
                <a:lnTo>
                  <a:pt x="831" y="1030"/>
                </a:lnTo>
                <a:lnTo>
                  <a:pt x="830" y="1036"/>
                </a:lnTo>
                <a:lnTo>
                  <a:pt x="830" y="1036"/>
                </a:lnTo>
                <a:lnTo>
                  <a:pt x="824" y="1049"/>
                </a:lnTo>
                <a:lnTo>
                  <a:pt x="824" y="1049"/>
                </a:lnTo>
                <a:lnTo>
                  <a:pt x="825" y="1056"/>
                </a:lnTo>
                <a:lnTo>
                  <a:pt x="826" y="1070"/>
                </a:lnTo>
                <a:lnTo>
                  <a:pt x="826" y="1070"/>
                </a:lnTo>
                <a:lnTo>
                  <a:pt x="826" y="1078"/>
                </a:lnTo>
                <a:lnTo>
                  <a:pt x="826" y="1083"/>
                </a:lnTo>
                <a:lnTo>
                  <a:pt x="826" y="1083"/>
                </a:lnTo>
                <a:lnTo>
                  <a:pt x="826" y="1100"/>
                </a:lnTo>
                <a:lnTo>
                  <a:pt x="825" y="1110"/>
                </a:lnTo>
                <a:lnTo>
                  <a:pt x="824" y="1117"/>
                </a:lnTo>
                <a:lnTo>
                  <a:pt x="824" y="1117"/>
                </a:lnTo>
                <a:lnTo>
                  <a:pt x="822" y="1123"/>
                </a:lnTo>
                <a:lnTo>
                  <a:pt x="822" y="1133"/>
                </a:lnTo>
                <a:lnTo>
                  <a:pt x="825" y="1144"/>
                </a:lnTo>
                <a:lnTo>
                  <a:pt x="825" y="1149"/>
                </a:lnTo>
                <a:lnTo>
                  <a:pt x="826" y="1150"/>
                </a:lnTo>
                <a:lnTo>
                  <a:pt x="826" y="1150"/>
                </a:lnTo>
                <a:lnTo>
                  <a:pt x="831" y="1151"/>
                </a:lnTo>
                <a:lnTo>
                  <a:pt x="839" y="1151"/>
                </a:lnTo>
                <a:lnTo>
                  <a:pt x="863" y="1150"/>
                </a:lnTo>
                <a:lnTo>
                  <a:pt x="887" y="1148"/>
                </a:lnTo>
                <a:lnTo>
                  <a:pt x="895" y="1147"/>
                </a:lnTo>
                <a:lnTo>
                  <a:pt x="897" y="1145"/>
                </a:lnTo>
                <a:lnTo>
                  <a:pt x="898" y="1144"/>
                </a:lnTo>
                <a:lnTo>
                  <a:pt x="898" y="1144"/>
                </a:lnTo>
                <a:lnTo>
                  <a:pt x="897" y="1138"/>
                </a:lnTo>
                <a:lnTo>
                  <a:pt x="896" y="1130"/>
                </a:lnTo>
                <a:lnTo>
                  <a:pt x="891" y="1117"/>
                </a:lnTo>
                <a:lnTo>
                  <a:pt x="891" y="1117"/>
                </a:lnTo>
                <a:lnTo>
                  <a:pt x="890" y="1112"/>
                </a:lnTo>
                <a:lnTo>
                  <a:pt x="889" y="1104"/>
                </a:lnTo>
                <a:lnTo>
                  <a:pt x="887" y="1092"/>
                </a:lnTo>
                <a:lnTo>
                  <a:pt x="887" y="1092"/>
                </a:lnTo>
                <a:lnTo>
                  <a:pt x="892" y="1083"/>
                </a:lnTo>
                <a:lnTo>
                  <a:pt x="893" y="1074"/>
                </a:lnTo>
                <a:lnTo>
                  <a:pt x="895" y="1070"/>
                </a:lnTo>
                <a:lnTo>
                  <a:pt x="895" y="1070"/>
                </a:lnTo>
                <a:lnTo>
                  <a:pt x="895" y="1058"/>
                </a:lnTo>
                <a:lnTo>
                  <a:pt x="896" y="1037"/>
                </a:lnTo>
                <a:lnTo>
                  <a:pt x="898" y="1005"/>
                </a:lnTo>
                <a:lnTo>
                  <a:pt x="898" y="1005"/>
                </a:lnTo>
                <a:lnTo>
                  <a:pt x="901" y="969"/>
                </a:lnTo>
                <a:lnTo>
                  <a:pt x="904" y="893"/>
                </a:lnTo>
                <a:lnTo>
                  <a:pt x="907" y="814"/>
                </a:lnTo>
                <a:lnTo>
                  <a:pt x="908" y="768"/>
                </a:lnTo>
                <a:lnTo>
                  <a:pt x="908" y="768"/>
                </a:lnTo>
                <a:lnTo>
                  <a:pt x="905" y="737"/>
                </a:lnTo>
                <a:lnTo>
                  <a:pt x="901" y="692"/>
                </a:lnTo>
                <a:lnTo>
                  <a:pt x="895" y="632"/>
                </a:lnTo>
                <a:lnTo>
                  <a:pt x="895" y="632"/>
                </a:lnTo>
                <a:lnTo>
                  <a:pt x="904" y="629"/>
                </a:lnTo>
                <a:lnTo>
                  <a:pt x="904" y="629"/>
                </a:lnTo>
                <a:lnTo>
                  <a:pt x="904" y="611"/>
                </a:lnTo>
                <a:lnTo>
                  <a:pt x="905" y="571"/>
                </a:lnTo>
                <a:lnTo>
                  <a:pt x="908" y="513"/>
                </a:lnTo>
                <a:lnTo>
                  <a:pt x="908" y="513"/>
                </a:lnTo>
                <a:lnTo>
                  <a:pt x="913" y="539"/>
                </a:lnTo>
                <a:lnTo>
                  <a:pt x="919" y="575"/>
                </a:lnTo>
                <a:lnTo>
                  <a:pt x="919" y="575"/>
                </a:lnTo>
                <a:lnTo>
                  <a:pt x="919" y="579"/>
                </a:lnTo>
                <a:lnTo>
                  <a:pt x="919" y="584"/>
                </a:lnTo>
                <a:lnTo>
                  <a:pt x="916" y="593"/>
                </a:lnTo>
                <a:lnTo>
                  <a:pt x="915" y="601"/>
                </a:lnTo>
                <a:lnTo>
                  <a:pt x="914" y="605"/>
                </a:lnTo>
                <a:lnTo>
                  <a:pt x="915" y="608"/>
                </a:lnTo>
                <a:lnTo>
                  <a:pt x="915" y="608"/>
                </a:lnTo>
                <a:lnTo>
                  <a:pt x="917" y="615"/>
                </a:lnTo>
                <a:lnTo>
                  <a:pt x="921" y="621"/>
                </a:lnTo>
                <a:lnTo>
                  <a:pt x="925" y="625"/>
                </a:lnTo>
                <a:lnTo>
                  <a:pt x="925" y="625"/>
                </a:lnTo>
                <a:lnTo>
                  <a:pt x="928" y="636"/>
                </a:lnTo>
                <a:lnTo>
                  <a:pt x="928" y="636"/>
                </a:lnTo>
                <a:lnTo>
                  <a:pt x="937" y="682"/>
                </a:lnTo>
                <a:lnTo>
                  <a:pt x="941" y="713"/>
                </a:lnTo>
                <a:lnTo>
                  <a:pt x="945" y="731"/>
                </a:lnTo>
                <a:lnTo>
                  <a:pt x="945" y="731"/>
                </a:lnTo>
                <a:lnTo>
                  <a:pt x="947" y="742"/>
                </a:lnTo>
                <a:lnTo>
                  <a:pt x="950" y="757"/>
                </a:lnTo>
                <a:lnTo>
                  <a:pt x="953" y="774"/>
                </a:lnTo>
                <a:lnTo>
                  <a:pt x="956" y="780"/>
                </a:lnTo>
                <a:lnTo>
                  <a:pt x="959" y="785"/>
                </a:lnTo>
                <a:lnTo>
                  <a:pt x="959" y="785"/>
                </a:lnTo>
                <a:lnTo>
                  <a:pt x="977" y="805"/>
                </a:lnTo>
                <a:lnTo>
                  <a:pt x="987" y="815"/>
                </a:lnTo>
                <a:lnTo>
                  <a:pt x="991" y="817"/>
                </a:lnTo>
                <a:lnTo>
                  <a:pt x="993" y="818"/>
                </a:lnTo>
                <a:lnTo>
                  <a:pt x="993" y="818"/>
                </a:lnTo>
                <a:lnTo>
                  <a:pt x="1000" y="817"/>
                </a:lnTo>
                <a:lnTo>
                  <a:pt x="1014" y="814"/>
                </a:lnTo>
                <a:lnTo>
                  <a:pt x="1020" y="811"/>
                </a:lnTo>
                <a:lnTo>
                  <a:pt x="1024" y="809"/>
                </a:lnTo>
                <a:lnTo>
                  <a:pt x="1029" y="805"/>
                </a:lnTo>
                <a:lnTo>
                  <a:pt x="1030" y="802"/>
                </a:lnTo>
                <a:lnTo>
                  <a:pt x="1030" y="802"/>
                </a:lnTo>
                <a:lnTo>
                  <a:pt x="1030" y="797"/>
                </a:lnTo>
                <a:lnTo>
                  <a:pt x="1028" y="792"/>
                </a:lnTo>
                <a:lnTo>
                  <a:pt x="1023" y="780"/>
                </a:lnTo>
                <a:lnTo>
                  <a:pt x="1016" y="767"/>
                </a:lnTo>
                <a:lnTo>
                  <a:pt x="1010" y="755"/>
                </a:lnTo>
                <a:lnTo>
                  <a:pt x="1010" y="755"/>
                </a:lnTo>
                <a:lnTo>
                  <a:pt x="1004" y="736"/>
                </a:lnTo>
                <a:lnTo>
                  <a:pt x="995" y="708"/>
                </a:lnTo>
                <a:lnTo>
                  <a:pt x="986" y="673"/>
                </a:lnTo>
                <a:lnTo>
                  <a:pt x="986" y="673"/>
                </a:lnTo>
                <a:lnTo>
                  <a:pt x="962" y="636"/>
                </a:lnTo>
                <a:lnTo>
                  <a:pt x="962" y="636"/>
                </a:lnTo>
                <a:lnTo>
                  <a:pt x="970" y="619"/>
                </a:lnTo>
                <a:lnTo>
                  <a:pt x="975" y="607"/>
                </a:lnTo>
                <a:lnTo>
                  <a:pt x="976" y="602"/>
                </a:lnTo>
                <a:lnTo>
                  <a:pt x="976" y="599"/>
                </a:lnTo>
                <a:lnTo>
                  <a:pt x="976" y="599"/>
                </a:lnTo>
                <a:lnTo>
                  <a:pt x="971" y="591"/>
                </a:lnTo>
                <a:lnTo>
                  <a:pt x="965" y="583"/>
                </a:lnTo>
                <a:lnTo>
                  <a:pt x="956" y="571"/>
                </a:lnTo>
                <a:lnTo>
                  <a:pt x="956" y="571"/>
                </a:lnTo>
                <a:lnTo>
                  <a:pt x="945" y="487"/>
                </a:lnTo>
                <a:lnTo>
                  <a:pt x="945" y="487"/>
                </a:lnTo>
                <a:lnTo>
                  <a:pt x="941" y="465"/>
                </a:lnTo>
                <a:lnTo>
                  <a:pt x="937" y="439"/>
                </a:lnTo>
                <a:lnTo>
                  <a:pt x="928" y="405"/>
                </a:lnTo>
                <a:lnTo>
                  <a:pt x="928" y="405"/>
                </a:lnTo>
                <a:lnTo>
                  <a:pt x="927" y="379"/>
                </a:lnTo>
                <a:lnTo>
                  <a:pt x="925" y="355"/>
                </a:lnTo>
                <a:lnTo>
                  <a:pt x="925" y="355"/>
                </a:lnTo>
                <a:lnTo>
                  <a:pt x="931" y="355"/>
                </a:lnTo>
                <a:lnTo>
                  <a:pt x="943" y="353"/>
                </a:lnTo>
                <a:lnTo>
                  <a:pt x="949" y="352"/>
                </a:lnTo>
                <a:lnTo>
                  <a:pt x="953" y="350"/>
                </a:lnTo>
                <a:lnTo>
                  <a:pt x="957" y="347"/>
                </a:lnTo>
                <a:lnTo>
                  <a:pt x="958" y="346"/>
                </a:lnTo>
                <a:lnTo>
                  <a:pt x="959" y="344"/>
                </a:lnTo>
                <a:lnTo>
                  <a:pt x="959" y="344"/>
                </a:lnTo>
                <a:lnTo>
                  <a:pt x="957" y="338"/>
                </a:lnTo>
                <a:lnTo>
                  <a:pt x="953" y="327"/>
                </a:lnTo>
                <a:lnTo>
                  <a:pt x="940" y="299"/>
                </a:lnTo>
                <a:lnTo>
                  <a:pt x="927" y="271"/>
                </a:lnTo>
                <a:lnTo>
                  <a:pt x="919" y="249"/>
                </a:lnTo>
                <a:lnTo>
                  <a:pt x="919" y="249"/>
                </a:lnTo>
                <a:lnTo>
                  <a:pt x="914" y="236"/>
                </a:lnTo>
                <a:lnTo>
                  <a:pt x="908" y="221"/>
                </a:lnTo>
                <a:lnTo>
                  <a:pt x="901" y="210"/>
                </a:lnTo>
                <a:lnTo>
                  <a:pt x="898" y="207"/>
                </a:lnTo>
                <a:lnTo>
                  <a:pt x="895" y="206"/>
                </a:lnTo>
                <a:lnTo>
                  <a:pt x="895" y="206"/>
                </a:lnTo>
                <a:lnTo>
                  <a:pt x="813" y="182"/>
                </a:lnTo>
                <a:lnTo>
                  <a:pt x="800" y="185"/>
                </a:lnTo>
                <a:lnTo>
                  <a:pt x="800" y="185"/>
                </a:lnTo>
                <a:lnTo>
                  <a:pt x="792" y="158"/>
                </a:lnTo>
                <a:lnTo>
                  <a:pt x="792" y="158"/>
                </a:lnTo>
                <a:lnTo>
                  <a:pt x="792" y="158"/>
                </a:lnTo>
                <a:lnTo>
                  <a:pt x="794" y="158"/>
                </a:lnTo>
                <a:lnTo>
                  <a:pt x="796" y="160"/>
                </a:lnTo>
                <a:lnTo>
                  <a:pt x="798" y="161"/>
                </a:lnTo>
                <a:lnTo>
                  <a:pt x="800" y="161"/>
                </a:lnTo>
                <a:lnTo>
                  <a:pt x="800" y="161"/>
                </a:lnTo>
                <a:lnTo>
                  <a:pt x="800" y="141"/>
                </a:lnTo>
                <a:lnTo>
                  <a:pt x="800" y="141"/>
                </a:lnTo>
                <a:lnTo>
                  <a:pt x="800" y="136"/>
                </a:lnTo>
                <a:lnTo>
                  <a:pt x="801" y="130"/>
                </a:lnTo>
                <a:lnTo>
                  <a:pt x="803" y="124"/>
                </a:lnTo>
                <a:lnTo>
                  <a:pt x="803" y="124"/>
                </a:lnTo>
                <a:lnTo>
                  <a:pt x="804" y="118"/>
                </a:lnTo>
                <a:lnTo>
                  <a:pt x="804" y="113"/>
                </a:lnTo>
                <a:lnTo>
                  <a:pt x="803" y="110"/>
                </a:lnTo>
                <a:lnTo>
                  <a:pt x="803" y="107"/>
                </a:lnTo>
                <a:lnTo>
                  <a:pt x="803" y="107"/>
                </a:lnTo>
                <a:lnTo>
                  <a:pt x="804" y="106"/>
                </a:lnTo>
                <a:lnTo>
                  <a:pt x="807" y="105"/>
                </a:lnTo>
                <a:lnTo>
                  <a:pt x="809" y="101"/>
                </a:lnTo>
                <a:lnTo>
                  <a:pt x="809" y="94"/>
                </a:lnTo>
                <a:lnTo>
                  <a:pt x="809" y="94"/>
                </a:lnTo>
                <a:lnTo>
                  <a:pt x="808" y="82"/>
                </a:lnTo>
                <a:lnTo>
                  <a:pt x="807" y="70"/>
                </a:lnTo>
                <a:lnTo>
                  <a:pt x="803" y="57"/>
                </a:lnTo>
                <a:lnTo>
                  <a:pt x="803" y="57"/>
                </a:lnTo>
                <a:lnTo>
                  <a:pt x="794" y="39"/>
                </a:lnTo>
                <a:lnTo>
                  <a:pt x="788" y="28"/>
                </a:lnTo>
                <a:lnTo>
                  <a:pt x="784" y="24"/>
                </a:lnTo>
                <a:lnTo>
                  <a:pt x="783" y="22"/>
                </a:lnTo>
                <a:lnTo>
                  <a:pt x="783" y="22"/>
                </a:lnTo>
                <a:lnTo>
                  <a:pt x="779" y="23"/>
                </a:lnTo>
                <a:lnTo>
                  <a:pt x="777" y="24"/>
                </a:lnTo>
                <a:lnTo>
                  <a:pt x="774" y="24"/>
                </a:lnTo>
                <a:lnTo>
                  <a:pt x="772" y="22"/>
                </a:lnTo>
                <a:lnTo>
                  <a:pt x="772" y="22"/>
                </a:lnTo>
                <a:lnTo>
                  <a:pt x="761" y="12"/>
                </a:lnTo>
                <a:lnTo>
                  <a:pt x="752" y="5"/>
                </a:lnTo>
                <a:lnTo>
                  <a:pt x="752" y="5"/>
                </a:lnTo>
                <a:lnTo>
                  <a:pt x="746" y="5"/>
                </a:lnTo>
                <a:lnTo>
                  <a:pt x="741" y="5"/>
                </a:lnTo>
                <a:lnTo>
                  <a:pt x="738" y="5"/>
                </a:lnTo>
                <a:lnTo>
                  <a:pt x="738" y="5"/>
                </a:lnTo>
                <a:lnTo>
                  <a:pt x="735" y="5"/>
                </a:lnTo>
                <a:lnTo>
                  <a:pt x="730" y="4"/>
                </a:lnTo>
                <a:lnTo>
                  <a:pt x="725" y="3"/>
                </a:lnTo>
                <a:lnTo>
                  <a:pt x="721" y="3"/>
                </a:lnTo>
                <a:lnTo>
                  <a:pt x="721" y="3"/>
                </a:lnTo>
                <a:lnTo>
                  <a:pt x="718" y="1"/>
                </a:lnTo>
                <a:lnTo>
                  <a:pt x="714" y="0"/>
                </a:lnTo>
                <a:lnTo>
                  <a:pt x="711" y="0"/>
                </a:lnTo>
                <a:lnTo>
                  <a:pt x="709" y="0"/>
                </a:lnTo>
                <a:lnTo>
                  <a:pt x="708" y="3"/>
                </a:lnTo>
                <a:lnTo>
                  <a:pt x="708" y="3"/>
                </a:lnTo>
                <a:lnTo>
                  <a:pt x="703" y="6"/>
                </a:lnTo>
                <a:lnTo>
                  <a:pt x="701" y="9"/>
                </a:lnTo>
                <a:lnTo>
                  <a:pt x="701" y="9"/>
                </a:lnTo>
                <a:lnTo>
                  <a:pt x="691" y="12"/>
                </a:lnTo>
                <a:lnTo>
                  <a:pt x="684" y="16"/>
                </a:lnTo>
                <a:lnTo>
                  <a:pt x="684" y="1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4">
            <a:extLst>
              <a:ext uri="{FF2B5EF4-FFF2-40B4-BE49-F238E27FC236}">
                <a16:creationId xmlns:a16="http://schemas.microsoft.com/office/drawing/2014/main" id="{A5C2BE52-D7B3-4AD0-B231-FF197FC773E4}"/>
              </a:ext>
            </a:extLst>
          </p:cNvPr>
          <p:cNvSpPr>
            <a:spLocks noEditPoints="1"/>
          </p:cNvSpPr>
          <p:nvPr/>
        </p:nvSpPr>
        <p:spPr bwMode="auto">
          <a:xfrm>
            <a:off x="3733599" y="798225"/>
            <a:ext cx="2604531" cy="2737560"/>
          </a:xfrm>
          <a:custGeom>
            <a:avLst/>
            <a:gdLst>
              <a:gd name="T0" fmla="*/ 465 w 1116"/>
              <a:gd name="T1" fmla="*/ 350 h 1173"/>
              <a:gd name="T2" fmla="*/ 497 w 1116"/>
              <a:gd name="T3" fmla="*/ 476 h 1173"/>
              <a:gd name="T4" fmla="*/ 469 w 1116"/>
              <a:gd name="T5" fmla="*/ 626 h 1173"/>
              <a:gd name="T6" fmla="*/ 422 w 1116"/>
              <a:gd name="T7" fmla="*/ 548 h 1173"/>
              <a:gd name="T8" fmla="*/ 404 w 1116"/>
              <a:gd name="T9" fmla="*/ 426 h 1173"/>
              <a:gd name="T10" fmla="*/ 355 w 1116"/>
              <a:gd name="T11" fmla="*/ 260 h 1173"/>
              <a:gd name="T12" fmla="*/ 364 w 1116"/>
              <a:gd name="T13" fmla="*/ 86 h 1173"/>
              <a:gd name="T14" fmla="*/ 270 w 1116"/>
              <a:gd name="T15" fmla="*/ 56 h 1173"/>
              <a:gd name="T16" fmla="*/ 215 w 1116"/>
              <a:gd name="T17" fmla="*/ 223 h 1173"/>
              <a:gd name="T18" fmla="*/ 161 w 1116"/>
              <a:gd name="T19" fmla="*/ 390 h 1173"/>
              <a:gd name="T20" fmla="*/ 155 w 1116"/>
              <a:gd name="T21" fmla="*/ 614 h 1173"/>
              <a:gd name="T22" fmla="*/ 101 w 1116"/>
              <a:gd name="T23" fmla="*/ 662 h 1173"/>
              <a:gd name="T24" fmla="*/ 136 w 1116"/>
              <a:gd name="T25" fmla="*/ 716 h 1173"/>
              <a:gd name="T26" fmla="*/ 131 w 1116"/>
              <a:gd name="T27" fmla="*/ 911 h 1173"/>
              <a:gd name="T28" fmla="*/ 26 w 1116"/>
              <a:gd name="T29" fmla="*/ 1017 h 1173"/>
              <a:gd name="T30" fmla="*/ 44 w 1116"/>
              <a:gd name="T31" fmla="*/ 1169 h 1173"/>
              <a:gd name="T32" fmla="*/ 119 w 1116"/>
              <a:gd name="T33" fmla="*/ 1017 h 1173"/>
              <a:gd name="T34" fmla="*/ 316 w 1116"/>
              <a:gd name="T35" fmla="*/ 1047 h 1173"/>
              <a:gd name="T36" fmla="*/ 330 w 1116"/>
              <a:gd name="T37" fmla="*/ 1171 h 1173"/>
              <a:gd name="T38" fmla="*/ 488 w 1116"/>
              <a:gd name="T39" fmla="*/ 1172 h 1173"/>
              <a:gd name="T40" fmla="*/ 515 w 1116"/>
              <a:gd name="T41" fmla="*/ 1137 h 1173"/>
              <a:gd name="T42" fmla="*/ 550 w 1116"/>
              <a:gd name="T43" fmla="*/ 974 h 1173"/>
              <a:gd name="T44" fmla="*/ 611 w 1116"/>
              <a:gd name="T45" fmla="*/ 909 h 1173"/>
              <a:gd name="T46" fmla="*/ 594 w 1116"/>
              <a:gd name="T47" fmla="*/ 1061 h 1173"/>
              <a:gd name="T48" fmla="*/ 601 w 1116"/>
              <a:gd name="T49" fmla="*/ 1124 h 1173"/>
              <a:gd name="T50" fmla="*/ 706 w 1116"/>
              <a:gd name="T51" fmla="*/ 1126 h 1173"/>
              <a:gd name="T52" fmla="*/ 659 w 1116"/>
              <a:gd name="T53" fmla="*/ 1078 h 1173"/>
              <a:gd name="T54" fmla="*/ 696 w 1116"/>
              <a:gd name="T55" fmla="*/ 874 h 1173"/>
              <a:gd name="T56" fmla="*/ 629 w 1116"/>
              <a:gd name="T57" fmla="*/ 682 h 1173"/>
              <a:gd name="T58" fmla="*/ 677 w 1116"/>
              <a:gd name="T59" fmla="*/ 698 h 1173"/>
              <a:gd name="T60" fmla="*/ 682 w 1116"/>
              <a:gd name="T61" fmla="*/ 661 h 1173"/>
              <a:gd name="T62" fmla="*/ 765 w 1116"/>
              <a:gd name="T63" fmla="*/ 822 h 1173"/>
              <a:gd name="T64" fmla="*/ 819 w 1116"/>
              <a:gd name="T65" fmla="*/ 1133 h 1173"/>
              <a:gd name="T66" fmla="*/ 842 w 1116"/>
              <a:gd name="T67" fmla="*/ 1166 h 1173"/>
              <a:gd name="T68" fmla="*/ 900 w 1116"/>
              <a:gd name="T69" fmla="*/ 1085 h 1173"/>
              <a:gd name="T70" fmla="*/ 870 w 1116"/>
              <a:gd name="T71" fmla="*/ 839 h 1173"/>
              <a:gd name="T72" fmla="*/ 910 w 1116"/>
              <a:gd name="T73" fmla="*/ 1042 h 1173"/>
              <a:gd name="T74" fmla="*/ 958 w 1116"/>
              <a:gd name="T75" fmla="*/ 1118 h 1173"/>
              <a:gd name="T76" fmla="*/ 1025 w 1116"/>
              <a:gd name="T77" fmla="*/ 1073 h 1173"/>
              <a:gd name="T78" fmla="*/ 986 w 1116"/>
              <a:gd name="T79" fmla="*/ 832 h 1173"/>
              <a:gd name="T80" fmla="*/ 1001 w 1116"/>
              <a:gd name="T81" fmla="*/ 621 h 1173"/>
              <a:gd name="T82" fmla="*/ 968 w 1116"/>
              <a:gd name="T83" fmla="*/ 417 h 1173"/>
              <a:gd name="T84" fmla="*/ 1070 w 1116"/>
              <a:gd name="T85" fmla="*/ 565 h 1173"/>
              <a:gd name="T86" fmla="*/ 1084 w 1116"/>
              <a:gd name="T87" fmla="*/ 599 h 1173"/>
              <a:gd name="T88" fmla="*/ 1077 w 1116"/>
              <a:gd name="T89" fmla="*/ 648 h 1173"/>
              <a:gd name="T90" fmla="*/ 1071 w 1116"/>
              <a:gd name="T91" fmla="*/ 424 h 1173"/>
              <a:gd name="T92" fmla="*/ 982 w 1116"/>
              <a:gd name="T93" fmla="*/ 211 h 1173"/>
              <a:gd name="T94" fmla="*/ 886 w 1116"/>
              <a:gd name="T95" fmla="*/ 134 h 1173"/>
              <a:gd name="T96" fmla="*/ 914 w 1116"/>
              <a:gd name="T97" fmla="*/ 66 h 1173"/>
              <a:gd name="T98" fmla="*/ 834 w 1116"/>
              <a:gd name="T99" fmla="*/ 0 h 1173"/>
              <a:gd name="T100" fmla="*/ 761 w 1116"/>
              <a:gd name="T101" fmla="*/ 101 h 1173"/>
              <a:gd name="T102" fmla="*/ 739 w 1116"/>
              <a:gd name="T103" fmla="*/ 185 h 1173"/>
              <a:gd name="T104" fmla="*/ 647 w 1116"/>
              <a:gd name="T105" fmla="*/ 321 h 1173"/>
              <a:gd name="T106" fmla="*/ 652 w 1116"/>
              <a:gd name="T107" fmla="*/ 492 h 1173"/>
              <a:gd name="T108" fmla="*/ 595 w 1116"/>
              <a:gd name="T109" fmla="*/ 504 h 1173"/>
              <a:gd name="T110" fmla="*/ 604 w 1116"/>
              <a:gd name="T111" fmla="*/ 429 h 1173"/>
              <a:gd name="T112" fmla="*/ 587 w 1116"/>
              <a:gd name="T113" fmla="*/ 375 h 1173"/>
              <a:gd name="T114" fmla="*/ 580 w 1116"/>
              <a:gd name="T115" fmla="*/ 332 h 1173"/>
              <a:gd name="T116" fmla="*/ 476 w 1116"/>
              <a:gd name="T117" fmla="*/ 928 h 1173"/>
              <a:gd name="T118" fmla="*/ 464 w 1116"/>
              <a:gd name="T119" fmla="*/ 1096 h 1173"/>
              <a:gd name="T120" fmla="*/ 385 w 1116"/>
              <a:gd name="T121" fmla="*/ 1036 h 1173"/>
              <a:gd name="T122" fmla="*/ 422 w 1116"/>
              <a:gd name="T123" fmla="*/ 769 h 1173"/>
              <a:gd name="T124" fmla="*/ 727 w 1116"/>
              <a:gd name="T125" fmla="*/ 573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6" h="1173">
                <a:moveTo>
                  <a:pt x="580" y="332"/>
                </a:moveTo>
                <a:lnTo>
                  <a:pt x="580" y="332"/>
                </a:lnTo>
                <a:lnTo>
                  <a:pt x="557" y="321"/>
                </a:lnTo>
                <a:lnTo>
                  <a:pt x="538" y="314"/>
                </a:lnTo>
                <a:lnTo>
                  <a:pt x="529" y="310"/>
                </a:lnTo>
                <a:lnTo>
                  <a:pt x="522" y="309"/>
                </a:lnTo>
                <a:lnTo>
                  <a:pt x="522" y="309"/>
                </a:lnTo>
                <a:lnTo>
                  <a:pt x="516" y="310"/>
                </a:lnTo>
                <a:lnTo>
                  <a:pt x="509" y="313"/>
                </a:lnTo>
                <a:lnTo>
                  <a:pt x="500" y="317"/>
                </a:lnTo>
                <a:lnTo>
                  <a:pt x="493" y="323"/>
                </a:lnTo>
                <a:lnTo>
                  <a:pt x="481" y="334"/>
                </a:lnTo>
                <a:lnTo>
                  <a:pt x="476" y="339"/>
                </a:lnTo>
                <a:lnTo>
                  <a:pt x="476" y="339"/>
                </a:lnTo>
                <a:lnTo>
                  <a:pt x="473" y="341"/>
                </a:lnTo>
                <a:lnTo>
                  <a:pt x="465" y="350"/>
                </a:lnTo>
                <a:lnTo>
                  <a:pt x="462" y="355"/>
                </a:lnTo>
                <a:lnTo>
                  <a:pt x="458" y="361"/>
                </a:lnTo>
                <a:lnTo>
                  <a:pt x="456" y="367"/>
                </a:lnTo>
                <a:lnTo>
                  <a:pt x="455" y="374"/>
                </a:lnTo>
                <a:lnTo>
                  <a:pt x="455" y="374"/>
                </a:lnTo>
                <a:lnTo>
                  <a:pt x="457" y="390"/>
                </a:lnTo>
                <a:lnTo>
                  <a:pt x="459" y="404"/>
                </a:lnTo>
                <a:lnTo>
                  <a:pt x="462" y="421"/>
                </a:lnTo>
                <a:lnTo>
                  <a:pt x="464" y="436"/>
                </a:lnTo>
                <a:lnTo>
                  <a:pt x="467" y="451"/>
                </a:lnTo>
                <a:lnTo>
                  <a:pt x="476" y="453"/>
                </a:lnTo>
                <a:lnTo>
                  <a:pt x="481" y="466"/>
                </a:lnTo>
                <a:lnTo>
                  <a:pt x="482" y="457"/>
                </a:lnTo>
                <a:lnTo>
                  <a:pt x="492" y="471"/>
                </a:lnTo>
                <a:lnTo>
                  <a:pt x="497" y="466"/>
                </a:lnTo>
                <a:lnTo>
                  <a:pt x="497" y="476"/>
                </a:lnTo>
                <a:lnTo>
                  <a:pt x="492" y="478"/>
                </a:lnTo>
                <a:lnTo>
                  <a:pt x="492" y="478"/>
                </a:lnTo>
                <a:lnTo>
                  <a:pt x="488" y="481"/>
                </a:lnTo>
                <a:lnTo>
                  <a:pt x="481" y="487"/>
                </a:lnTo>
                <a:lnTo>
                  <a:pt x="471" y="497"/>
                </a:lnTo>
                <a:lnTo>
                  <a:pt x="468" y="503"/>
                </a:lnTo>
                <a:lnTo>
                  <a:pt x="464" y="509"/>
                </a:lnTo>
                <a:lnTo>
                  <a:pt x="464" y="509"/>
                </a:lnTo>
                <a:lnTo>
                  <a:pt x="459" y="523"/>
                </a:lnTo>
                <a:lnTo>
                  <a:pt x="456" y="541"/>
                </a:lnTo>
                <a:lnTo>
                  <a:pt x="455" y="560"/>
                </a:lnTo>
                <a:lnTo>
                  <a:pt x="455" y="578"/>
                </a:lnTo>
                <a:lnTo>
                  <a:pt x="455" y="578"/>
                </a:lnTo>
                <a:lnTo>
                  <a:pt x="457" y="587"/>
                </a:lnTo>
                <a:lnTo>
                  <a:pt x="459" y="599"/>
                </a:lnTo>
                <a:lnTo>
                  <a:pt x="469" y="626"/>
                </a:lnTo>
                <a:lnTo>
                  <a:pt x="469" y="626"/>
                </a:lnTo>
                <a:lnTo>
                  <a:pt x="457" y="615"/>
                </a:lnTo>
                <a:lnTo>
                  <a:pt x="451" y="612"/>
                </a:lnTo>
                <a:lnTo>
                  <a:pt x="451" y="612"/>
                </a:lnTo>
                <a:lnTo>
                  <a:pt x="452" y="601"/>
                </a:lnTo>
                <a:lnTo>
                  <a:pt x="452" y="594"/>
                </a:lnTo>
                <a:lnTo>
                  <a:pt x="451" y="590"/>
                </a:lnTo>
                <a:lnTo>
                  <a:pt x="451" y="590"/>
                </a:lnTo>
                <a:lnTo>
                  <a:pt x="450" y="589"/>
                </a:lnTo>
                <a:lnTo>
                  <a:pt x="446" y="587"/>
                </a:lnTo>
                <a:lnTo>
                  <a:pt x="443" y="582"/>
                </a:lnTo>
                <a:lnTo>
                  <a:pt x="414" y="552"/>
                </a:lnTo>
                <a:lnTo>
                  <a:pt x="414" y="552"/>
                </a:lnTo>
                <a:lnTo>
                  <a:pt x="416" y="552"/>
                </a:lnTo>
                <a:lnTo>
                  <a:pt x="420" y="551"/>
                </a:lnTo>
                <a:lnTo>
                  <a:pt x="422" y="548"/>
                </a:lnTo>
                <a:lnTo>
                  <a:pt x="425" y="546"/>
                </a:lnTo>
                <a:lnTo>
                  <a:pt x="426" y="542"/>
                </a:lnTo>
                <a:lnTo>
                  <a:pt x="426" y="537"/>
                </a:lnTo>
                <a:lnTo>
                  <a:pt x="422" y="531"/>
                </a:lnTo>
                <a:lnTo>
                  <a:pt x="422" y="531"/>
                </a:lnTo>
                <a:lnTo>
                  <a:pt x="399" y="501"/>
                </a:lnTo>
                <a:lnTo>
                  <a:pt x="389" y="484"/>
                </a:lnTo>
                <a:lnTo>
                  <a:pt x="389" y="484"/>
                </a:lnTo>
                <a:lnTo>
                  <a:pt x="397" y="476"/>
                </a:lnTo>
                <a:lnTo>
                  <a:pt x="397" y="476"/>
                </a:lnTo>
                <a:lnTo>
                  <a:pt x="399" y="470"/>
                </a:lnTo>
                <a:lnTo>
                  <a:pt x="403" y="459"/>
                </a:lnTo>
                <a:lnTo>
                  <a:pt x="404" y="446"/>
                </a:lnTo>
                <a:lnTo>
                  <a:pt x="405" y="434"/>
                </a:lnTo>
                <a:lnTo>
                  <a:pt x="405" y="434"/>
                </a:lnTo>
                <a:lnTo>
                  <a:pt x="404" y="426"/>
                </a:lnTo>
                <a:lnTo>
                  <a:pt x="401" y="415"/>
                </a:lnTo>
                <a:lnTo>
                  <a:pt x="391" y="384"/>
                </a:lnTo>
                <a:lnTo>
                  <a:pt x="379" y="351"/>
                </a:lnTo>
                <a:lnTo>
                  <a:pt x="367" y="325"/>
                </a:lnTo>
                <a:lnTo>
                  <a:pt x="367" y="325"/>
                </a:lnTo>
                <a:lnTo>
                  <a:pt x="349" y="289"/>
                </a:lnTo>
                <a:lnTo>
                  <a:pt x="342" y="273"/>
                </a:lnTo>
                <a:lnTo>
                  <a:pt x="342" y="273"/>
                </a:lnTo>
                <a:lnTo>
                  <a:pt x="346" y="261"/>
                </a:lnTo>
                <a:lnTo>
                  <a:pt x="346" y="261"/>
                </a:lnTo>
                <a:lnTo>
                  <a:pt x="349" y="259"/>
                </a:lnTo>
                <a:lnTo>
                  <a:pt x="352" y="256"/>
                </a:lnTo>
                <a:lnTo>
                  <a:pt x="355" y="256"/>
                </a:lnTo>
                <a:lnTo>
                  <a:pt x="355" y="256"/>
                </a:lnTo>
                <a:lnTo>
                  <a:pt x="355" y="257"/>
                </a:lnTo>
                <a:lnTo>
                  <a:pt x="355" y="260"/>
                </a:lnTo>
                <a:lnTo>
                  <a:pt x="355" y="261"/>
                </a:lnTo>
                <a:lnTo>
                  <a:pt x="363" y="256"/>
                </a:lnTo>
                <a:lnTo>
                  <a:pt x="372" y="261"/>
                </a:lnTo>
                <a:lnTo>
                  <a:pt x="372" y="261"/>
                </a:lnTo>
                <a:lnTo>
                  <a:pt x="373" y="253"/>
                </a:lnTo>
                <a:lnTo>
                  <a:pt x="375" y="231"/>
                </a:lnTo>
                <a:lnTo>
                  <a:pt x="375" y="231"/>
                </a:lnTo>
                <a:lnTo>
                  <a:pt x="378" y="208"/>
                </a:lnTo>
                <a:lnTo>
                  <a:pt x="379" y="176"/>
                </a:lnTo>
                <a:lnTo>
                  <a:pt x="379" y="158"/>
                </a:lnTo>
                <a:lnTo>
                  <a:pt x="379" y="141"/>
                </a:lnTo>
                <a:lnTo>
                  <a:pt x="378" y="128"/>
                </a:lnTo>
                <a:lnTo>
                  <a:pt x="375" y="117"/>
                </a:lnTo>
                <a:lnTo>
                  <a:pt x="375" y="117"/>
                </a:lnTo>
                <a:lnTo>
                  <a:pt x="370" y="101"/>
                </a:lnTo>
                <a:lnTo>
                  <a:pt x="364" y="86"/>
                </a:lnTo>
                <a:lnTo>
                  <a:pt x="361" y="80"/>
                </a:lnTo>
                <a:lnTo>
                  <a:pt x="355" y="72"/>
                </a:lnTo>
                <a:lnTo>
                  <a:pt x="349" y="68"/>
                </a:lnTo>
                <a:lnTo>
                  <a:pt x="342" y="62"/>
                </a:lnTo>
                <a:lnTo>
                  <a:pt x="342" y="62"/>
                </a:lnTo>
                <a:lnTo>
                  <a:pt x="333" y="58"/>
                </a:lnTo>
                <a:lnTo>
                  <a:pt x="326" y="56"/>
                </a:lnTo>
                <a:lnTo>
                  <a:pt x="314" y="53"/>
                </a:lnTo>
                <a:lnTo>
                  <a:pt x="307" y="53"/>
                </a:lnTo>
                <a:lnTo>
                  <a:pt x="304" y="53"/>
                </a:lnTo>
                <a:lnTo>
                  <a:pt x="304" y="53"/>
                </a:lnTo>
                <a:lnTo>
                  <a:pt x="295" y="53"/>
                </a:lnTo>
                <a:lnTo>
                  <a:pt x="279" y="53"/>
                </a:lnTo>
                <a:lnTo>
                  <a:pt x="279" y="53"/>
                </a:lnTo>
                <a:lnTo>
                  <a:pt x="273" y="54"/>
                </a:lnTo>
                <a:lnTo>
                  <a:pt x="270" y="56"/>
                </a:lnTo>
                <a:lnTo>
                  <a:pt x="266" y="58"/>
                </a:lnTo>
                <a:lnTo>
                  <a:pt x="262" y="62"/>
                </a:lnTo>
                <a:lnTo>
                  <a:pt x="262" y="62"/>
                </a:lnTo>
                <a:lnTo>
                  <a:pt x="255" y="69"/>
                </a:lnTo>
                <a:lnTo>
                  <a:pt x="248" y="77"/>
                </a:lnTo>
                <a:lnTo>
                  <a:pt x="244" y="83"/>
                </a:lnTo>
                <a:lnTo>
                  <a:pt x="241" y="90"/>
                </a:lnTo>
                <a:lnTo>
                  <a:pt x="238" y="99"/>
                </a:lnTo>
                <a:lnTo>
                  <a:pt x="237" y="108"/>
                </a:lnTo>
                <a:lnTo>
                  <a:pt x="237" y="108"/>
                </a:lnTo>
                <a:lnTo>
                  <a:pt x="231" y="161"/>
                </a:lnTo>
                <a:lnTo>
                  <a:pt x="229" y="194"/>
                </a:lnTo>
                <a:lnTo>
                  <a:pt x="229" y="194"/>
                </a:lnTo>
                <a:lnTo>
                  <a:pt x="223" y="205"/>
                </a:lnTo>
                <a:lnTo>
                  <a:pt x="215" y="223"/>
                </a:lnTo>
                <a:lnTo>
                  <a:pt x="215" y="223"/>
                </a:lnTo>
                <a:lnTo>
                  <a:pt x="214" y="229"/>
                </a:lnTo>
                <a:lnTo>
                  <a:pt x="214" y="235"/>
                </a:lnTo>
                <a:lnTo>
                  <a:pt x="215" y="239"/>
                </a:lnTo>
                <a:lnTo>
                  <a:pt x="215" y="239"/>
                </a:lnTo>
                <a:lnTo>
                  <a:pt x="207" y="256"/>
                </a:lnTo>
                <a:lnTo>
                  <a:pt x="190" y="290"/>
                </a:lnTo>
                <a:lnTo>
                  <a:pt x="190" y="290"/>
                </a:lnTo>
                <a:lnTo>
                  <a:pt x="187" y="299"/>
                </a:lnTo>
                <a:lnTo>
                  <a:pt x="184" y="309"/>
                </a:lnTo>
                <a:lnTo>
                  <a:pt x="182" y="328"/>
                </a:lnTo>
                <a:lnTo>
                  <a:pt x="181" y="344"/>
                </a:lnTo>
                <a:lnTo>
                  <a:pt x="182" y="350"/>
                </a:lnTo>
                <a:lnTo>
                  <a:pt x="182" y="350"/>
                </a:lnTo>
                <a:lnTo>
                  <a:pt x="179" y="357"/>
                </a:lnTo>
                <a:lnTo>
                  <a:pt x="171" y="373"/>
                </a:lnTo>
                <a:lnTo>
                  <a:pt x="161" y="390"/>
                </a:lnTo>
                <a:lnTo>
                  <a:pt x="157" y="400"/>
                </a:lnTo>
                <a:lnTo>
                  <a:pt x="157" y="400"/>
                </a:lnTo>
                <a:lnTo>
                  <a:pt x="158" y="403"/>
                </a:lnTo>
                <a:lnTo>
                  <a:pt x="160" y="405"/>
                </a:lnTo>
                <a:lnTo>
                  <a:pt x="171" y="411"/>
                </a:lnTo>
                <a:lnTo>
                  <a:pt x="187" y="417"/>
                </a:lnTo>
                <a:lnTo>
                  <a:pt x="187" y="459"/>
                </a:lnTo>
                <a:lnTo>
                  <a:pt x="187" y="459"/>
                </a:lnTo>
                <a:lnTo>
                  <a:pt x="189" y="472"/>
                </a:lnTo>
                <a:lnTo>
                  <a:pt x="190" y="483"/>
                </a:lnTo>
                <a:lnTo>
                  <a:pt x="190" y="489"/>
                </a:lnTo>
                <a:lnTo>
                  <a:pt x="190" y="489"/>
                </a:lnTo>
                <a:lnTo>
                  <a:pt x="177" y="549"/>
                </a:lnTo>
                <a:lnTo>
                  <a:pt x="165" y="607"/>
                </a:lnTo>
                <a:lnTo>
                  <a:pt x="165" y="607"/>
                </a:lnTo>
                <a:lnTo>
                  <a:pt x="155" y="614"/>
                </a:lnTo>
                <a:lnTo>
                  <a:pt x="148" y="618"/>
                </a:lnTo>
                <a:lnTo>
                  <a:pt x="143" y="620"/>
                </a:lnTo>
                <a:lnTo>
                  <a:pt x="143" y="620"/>
                </a:lnTo>
                <a:lnTo>
                  <a:pt x="142" y="620"/>
                </a:lnTo>
                <a:lnTo>
                  <a:pt x="140" y="623"/>
                </a:lnTo>
                <a:lnTo>
                  <a:pt x="135" y="630"/>
                </a:lnTo>
                <a:lnTo>
                  <a:pt x="129" y="637"/>
                </a:lnTo>
                <a:lnTo>
                  <a:pt x="127" y="641"/>
                </a:lnTo>
                <a:lnTo>
                  <a:pt x="127" y="641"/>
                </a:lnTo>
                <a:lnTo>
                  <a:pt x="125" y="643"/>
                </a:lnTo>
                <a:lnTo>
                  <a:pt x="122" y="646"/>
                </a:lnTo>
                <a:lnTo>
                  <a:pt x="115" y="649"/>
                </a:lnTo>
                <a:lnTo>
                  <a:pt x="115" y="649"/>
                </a:lnTo>
                <a:lnTo>
                  <a:pt x="108" y="655"/>
                </a:lnTo>
                <a:lnTo>
                  <a:pt x="101" y="662"/>
                </a:lnTo>
                <a:lnTo>
                  <a:pt x="101" y="662"/>
                </a:lnTo>
                <a:lnTo>
                  <a:pt x="101" y="664"/>
                </a:lnTo>
                <a:lnTo>
                  <a:pt x="102" y="665"/>
                </a:lnTo>
                <a:lnTo>
                  <a:pt x="105" y="670"/>
                </a:lnTo>
                <a:lnTo>
                  <a:pt x="110" y="674"/>
                </a:lnTo>
                <a:lnTo>
                  <a:pt x="110" y="674"/>
                </a:lnTo>
                <a:lnTo>
                  <a:pt x="112" y="670"/>
                </a:lnTo>
                <a:lnTo>
                  <a:pt x="113" y="665"/>
                </a:lnTo>
                <a:lnTo>
                  <a:pt x="115" y="662"/>
                </a:lnTo>
                <a:lnTo>
                  <a:pt x="115" y="662"/>
                </a:lnTo>
                <a:lnTo>
                  <a:pt x="119" y="658"/>
                </a:lnTo>
                <a:lnTo>
                  <a:pt x="122" y="656"/>
                </a:lnTo>
                <a:lnTo>
                  <a:pt x="123" y="656"/>
                </a:lnTo>
                <a:lnTo>
                  <a:pt x="123" y="658"/>
                </a:lnTo>
                <a:lnTo>
                  <a:pt x="123" y="658"/>
                </a:lnTo>
                <a:lnTo>
                  <a:pt x="130" y="694"/>
                </a:lnTo>
                <a:lnTo>
                  <a:pt x="136" y="716"/>
                </a:lnTo>
                <a:lnTo>
                  <a:pt x="140" y="730"/>
                </a:lnTo>
                <a:lnTo>
                  <a:pt x="140" y="730"/>
                </a:lnTo>
                <a:lnTo>
                  <a:pt x="141" y="736"/>
                </a:lnTo>
                <a:lnTo>
                  <a:pt x="141" y="745"/>
                </a:lnTo>
                <a:lnTo>
                  <a:pt x="141" y="774"/>
                </a:lnTo>
                <a:lnTo>
                  <a:pt x="141" y="803"/>
                </a:lnTo>
                <a:lnTo>
                  <a:pt x="142" y="813"/>
                </a:lnTo>
                <a:lnTo>
                  <a:pt x="143" y="819"/>
                </a:lnTo>
                <a:lnTo>
                  <a:pt x="143" y="819"/>
                </a:lnTo>
                <a:lnTo>
                  <a:pt x="161" y="839"/>
                </a:lnTo>
                <a:lnTo>
                  <a:pt x="173" y="852"/>
                </a:lnTo>
                <a:lnTo>
                  <a:pt x="173" y="852"/>
                </a:lnTo>
                <a:lnTo>
                  <a:pt x="167" y="861"/>
                </a:lnTo>
                <a:lnTo>
                  <a:pt x="153" y="880"/>
                </a:lnTo>
                <a:lnTo>
                  <a:pt x="140" y="900"/>
                </a:lnTo>
                <a:lnTo>
                  <a:pt x="131" y="911"/>
                </a:lnTo>
                <a:lnTo>
                  <a:pt x="131" y="911"/>
                </a:lnTo>
                <a:lnTo>
                  <a:pt x="125" y="918"/>
                </a:lnTo>
                <a:lnTo>
                  <a:pt x="116" y="929"/>
                </a:lnTo>
                <a:lnTo>
                  <a:pt x="106" y="940"/>
                </a:lnTo>
                <a:lnTo>
                  <a:pt x="104" y="946"/>
                </a:lnTo>
                <a:lnTo>
                  <a:pt x="101" y="950"/>
                </a:lnTo>
                <a:lnTo>
                  <a:pt x="101" y="950"/>
                </a:lnTo>
                <a:lnTo>
                  <a:pt x="102" y="953"/>
                </a:lnTo>
                <a:lnTo>
                  <a:pt x="102" y="956"/>
                </a:lnTo>
                <a:lnTo>
                  <a:pt x="106" y="962"/>
                </a:lnTo>
                <a:lnTo>
                  <a:pt x="110" y="966"/>
                </a:lnTo>
                <a:lnTo>
                  <a:pt x="68" y="1005"/>
                </a:lnTo>
                <a:lnTo>
                  <a:pt x="68" y="1005"/>
                </a:lnTo>
                <a:lnTo>
                  <a:pt x="50" y="1010"/>
                </a:lnTo>
                <a:lnTo>
                  <a:pt x="35" y="1013"/>
                </a:lnTo>
                <a:lnTo>
                  <a:pt x="26" y="1017"/>
                </a:lnTo>
                <a:lnTo>
                  <a:pt x="26" y="1017"/>
                </a:lnTo>
                <a:lnTo>
                  <a:pt x="12" y="1024"/>
                </a:lnTo>
                <a:lnTo>
                  <a:pt x="5" y="1026"/>
                </a:lnTo>
                <a:lnTo>
                  <a:pt x="0" y="1030"/>
                </a:lnTo>
                <a:lnTo>
                  <a:pt x="0" y="1030"/>
                </a:lnTo>
                <a:lnTo>
                  <a:pt x="0" y="1036"/>
                </a:lnTo>
                <a:lnTo>
                  <a:pt x="0" y="1048"/>
                </a:lnTo>
                <a:lnTo>
                  <a:pt x="4" y="1084"/>
                </a:lnTo>
                <a:lnTo>
                  <a:pt x="9" y="1123"/>
                </a:lnTo>
                <a:lnTo>
                  <a:pt x="11" y="1136"/>
                </a:lnTo>
                <a:lnTo>
                  <a:pt x="14" y="1144"/>
                </a:lnTo>
                <a:lnTo>
                  <a:pt x="14" y="1144"/>
                </a:lnTo>
                <a:lnTo>
                  <a:pt x="21" y="1154"/>
                </a:lnTo>
                <a:lnTo>
                  <a:pt x="32" y="1163"/>
                </a:lnTo>
                <a:lnTo>
                  <a:pt x="38" y="1167"/>
                </a:lnTo>
                <a:lnTo>
                  <a:pt x="44" y="1169"/>
                </a:lnTo>
                <a:lnTo>
                  <a:pt x="47" y="1171"/>
                </a:lnTo>
                <a:lnTo>
                  <a:pt x="51" y="1169"/>
                </a:lnTo>
                <a:lnTo>
                  <a:pt x="51" y="1169"/>
                </a:lnTo>
                <a:lnTo>
                  <a:pt x="54" y="1166"/>
                </a:lnTo>
                <a:lnTo>
                  <a:pt x="57" y="1157"/>
                </a:lnTo>
                <a:lnTo>
                  <a:pt x="60" y="1138"/>
                </a:lnTo>
                <a:lnTo>
                  <a:pt x="63" y="1119"/>
                </a:lnTo>
                <a:lnTo>
                  <a:pt x="64" y="1111"/>
                </a:lnTo>
                <a:lnTo>
                  <a:pt x="64" y="1111"/>
                </a:lnTo>
                <a:lnTo>
                  <a:pt x="72" y="1089"/>
                </a:lnTo>
                <a:lnTo>
                  <a:pt x="78" y="1071"/>
                </a:lnTo>
                <a:lnTo>
                  <a:pt x="84" y="1055"/>
                </a:lnTo>
                <a:lnTo>
                  <a:pt x="84" y="1055"/>
                </a:lnTo>
                <a:lnTo>
                  <a:pt x="90" y="1048"/>
                </a:lnTo>
                <a:lnTo>
                  <a:pt x="98" y="1038"/>
                </a:lnTo>
                <a:lnTo>
                  <a:pt x="119" y="1017"/>
                </a:lnTo>
                <a:lnTo>
                  <a:pt x="148" y="992"/>
                </a:lnTo>
                <a:lnTo>
                  <a:pt x="148" y="992"/>
                </a:lnTo>
                <a:lnTo>
                  <a:pt x="164" y="1001"/>
                </a:lnTo>
                <a:lnTo>
                  <a:pt x="176" y="1007"/>
                </a:lnTo>
                <a:lnTo>
                  <a:pt x="179" y="1008"/>
                </a:lnTo>
                <a:lnTo>
                  <a:pt x="182" y="1008"/>
                </a:lnTo>
                <a:lnTo>
                  <a:pt x="182" y="1008"/>
                </a:lnTo>
                <a:lnTo>
                  <a:pt x="201" y="983"/>
                </a:lnTo>
                <a:lnTo>
                  <a:pt x="242" y="930"/>
                </a:lnTo>
                <a:lnTo>
                  <a:pt x="300" y="852"/>
                </a:lnTo>
                <a:lnTo>
                  <a:pt x="296" y="1042"/>
                </a:lnTo>
                <a:lnTo>
                  <a:pt x="296" y="1042"/>
                </a:lnTo>
                <a:lnTo>
                  <a:pt x="306" y="1046"/>
                </a:lnTo>
                <a:lnTo>
                  <a:pt x="313" y="1047"/>
                </a:lnTo>
                <a:lnTo>
                  <a:pt x="316" y="1047"/>
                </a:lnTo>
                <a:lnTo>
                  <a:pt x="316" y="1047"/>
                </a:lnTo>
                <a:lnTo>
                  <a:pt x="316" y="1047"/>
                </a:lnTo>
                <a:lnTo>
                  <a:pt x="316" y="1047"/>
                </a:lnTo>
                <a:lnTo>
                  <a:pt x="316" y="1047"/>
                </a:lnTo>
                <a:lnTo>
                  <a:pt x="316" y="1047"/>
                </a:lnTo>
                <a:lnTo>
                  <a:pt x="319" y="1077"/>
                </a:lnTo>
                <a:lnTo>
                  <a:pt x="321" y="1096"/>
                </a:lnTo>
                <a:lnTo>
                  <a:pt x="321" y="1106"/>
                </a:lnTo>
                <a:lnTo>
                  <a:pt x="321" y="1106"/>
                </a:lnTo>
                <a:lnTo>
                  <a:pt x="319" y="1115"/>
                </a:lnTo>
                <a:lnTo>
                  <a:pt x="319" y="1133"/>
                </a:lnTo>
                <a:lnTo>
                  <a:pt x="319" y="1154"/>
                </a:lnTo>
                <a:lnTo>
                  <a:pt x="319" y="1161"/>
                </a:lnTo>
                <a:lnTo>
                  <a:pt x="321" y="1165"/>
                </a:lnTo>
                <a:lnTo>
                  <a:pt x="321" y="1165"/>
                </a:lnTo>
                <a:lnTo>
                  <a:pt x="325" y="1169"/>
                </a:lnTo>
                <a:lnTo>
                  <a:pt x="330" y="1171"/>
                </a:lnTo>
                <a:lnTo>
                  <a:pt x="336" y="1171"/>
                </a:lnTo>
                <a:lnTo>
                  <a:pt x="342" y="1169"/>
                </a:lnTo>
                <a:lnTo>
                  <a:pt x="342" y="1169"/>
                </a:lnTo>
                <a:lnTo>
                  <a:pt x="351" y="1168"/>
                </a:lnTo>
                <a:lnTo>
                  <a:pt x="366" y="1168"/>
                </a:lnTo>
                <a:lnTo>
                  <a:pt x="389" y="1169"/>
                </a:lnTo>
                <a:lnTo>
                  <a:pt x="389" y="1169"/>
                </a:lnTo>
                <a:lnTo>
                  <a:pt x="415" y="1172"/>
                </a:lnTo>
                <a:lnTo>
                  <a:pt x="433" y="1173"/>
                </a:lnTo>
                <a:lnTo>
                  <a:pt x="441" y="1172"/>
                </a:lnTo>
                <a:lnTo>
                  <a:pt x="449" y="1171"/>
                </a:lnTo>
                <a:lnTo>
                  <a:pt x="449" y="1171"/>
                </a:lnTo>
                <a:lnTo>
                  <a:pt x="464" y="1173"/>
                </a:lnTo>
                <a:lnTo>
                  <a:pt x="481" y="1173"/>
                </a:lnTo>
                <a:lnTo>
                  <a:pt x="481" y="1173"/>
                </a:lnTo>
                <a:lnTo>
                  <a:pt x="488" y="1172"/>
                </a:lnTo>
                <a:lnTo>
                  <a:pt x="493" y="1172"/>
                </a:lnTo>
                <a:lnTo>
                  <a:pt x="499" y="1168"/>
                </a:lnTo>
                <a:lnTo>
                  <a:pt x="499" y="1168"/>
                </a:lnTo>
                <a:lnTo>
                  <a:pt x="504" y="1167"/>
                </a:lnTo>
                <a:lnTo>
                  <a:pt x="512" y="1166"/>
                </a:lnTo>
                <a:lnTo>
                  <a:pt x="520" y="1163"/>
                </a:lnTo>
                <a:lnTo>
                  <a:pt x="524" y="1161"/>
                </a:lnTo>
                <a:lnTo>
                  <a:pt x="524" y="1161"/>
                </a:lnTo>
                <a:lnTo>
                  <a:pt x="526" y="1160"/>
                </a:lnTo>
                <a:lnTo>
                  <a:pt x="527" y="1157"/>
                </a:lnTo>
                <a:lnTo>
                  <a:pt x="527" y="1151"/>
                </a:lnTo>
                <a:lnTo>
                  <a:pt x="526" y="1147"/>
                </a:lnTo>
                <a:lnTo>
                  <a:pt x="524" y="1143"/>
                </a:lnTo>
                <a:lnTo>
                  <a:pt x="524" y="1143"/>
                </a:lnTo>
                <a:lnTo>
                  <a:pt x="521" y="1139"/>
                </a:lnTo>
                <a:lnTo>
                  <a:pt x="515" y="1137"/>
                </a:lnTo>
                <a:lnTo>
                  <a:pt x="506" y="1133"/>
                </a:lnTo>
                <a:lnTo>
                  <a:pt x="501" y="1096"/>
                </a:lnTo>
                <a:lnTo>
                  <a:pt x="501" y="1096"/>
                </a:lnTo>
                <a:lnTo>
                  <a:pt x="498" y="1093"/>
                </a:lnTo>
                <a:lnTo>
                  <a:pt x="495" y="1089"/>
                </a:lnTo>
                <a:lnTo>
                  <a:pt x="494" y="1083"/>
                </a:lnTo>
                <a:lnTo>
                  <a:pt x="494" y="1083"/>
                </a:lnTo>
                <a:lnTo>
                  <a:pt x="498" y="1064"/>
                </a:lnTo>
                <a:lnTo>
                  <a:pt x="505" y="1030"/>
                </a:lnTo>
                <a:lnTo>
                  <a:pt x="515" y="986"/>
                </a:lnTo>
                <a:lnTo>
                  <a:pt x="515" y="986"/>
                </a:lnTo>
                <a:lnTo>
                  <a:pt x="530" y="982"/>
                </a:lnTo>
                <a:lnTo>
                  <a:pt x="542" y="978"/>
                </a:lnTo>
                <a:lnTo>
                  <a:pt x="547" y="976"/>
                </a:lnTo>
                <a:lnTo>
                  <a:pt x="550" y="974"/>
                </a:lnTo>
                <a:lnTo>
                  <a:pt x="550" y="974"/>
                </a:lnTo>
                <a:lnTo>
                  <a:pt x="552" y="970"/>
                </a:lnTo>
                <a:lnTo>
                  <a:pt x="552" y="965"/>
                </a:lnTo>
                <a:lnTo>
                  <a:pt x="552" y="951"/>
                </a:lnTo>
                <a:lnTo>
                  <a:pt x="552" y="935"/>
                </a:lnTo>
                <a:lnTo>
                  <a:pt x="552" y="921"/>
                </a:lnTo>
                <a:lnTo>
                  <a:pt x="552" y="921"/>
                </a:lnTo>
                <a:lnTo>
                  <a:pt x="557" y="904"/>
                </a:lnTo>
                <a:lnTo>
                  <a:pt x="565" y="883"/>
                </a:lnTo>
                <a:lnTo>
                  <a:pt x="576" y="858"/>
                </a:lnTo>
                <a:lnTo>
                  <a:pt x="576" y="858"/>
                </a:lnTo>
                <a:lnTo>
                  <a:pt x="612" y="883"/>
                </a:lnTo>
                <a:lnTo>
                  <a:pt x="612" y="883"/>
                </a:lnTo>
                <a:lnTo>
                  <a:pt x="613" y="887"/>
                </a:lnTo>
                <a:lnTo>
                  <a:pt x="613" y="893"/>
                </a:lnTo>
                <a:lnTo>
                  <a:pt x="611" y="909"/>
                </a:lnTo>
                <a:lnTo>
                  <a:pt x="611" y="909"/>
                </a:lnTo>
                <a:lnTo>
                  <a:pt x="611" y="913"/>
                </a:lnTo>
                <a:lnTo>
                  <a:pt x="613" y="918"/>
                </a:lnTo>
                <a:lnTo>
                  <a:pt x="622" y="930"/>
                </a:lnTo>
                <a:lnTo>
                  <a:pt x="634" y="944"/>
                </a:lnTo>
                <a:lnTo>
                  <a:pt x="634" y="944"/>
                </a:lnTo>
                <a:lnTo>
                  <a:pt x="629" y="957"/>
                </a:lnTo>
                <a:lnTo>
                  <a:pt x="622" y="978"/>
                </a:lnTo>
                <a:lnTo>
                  <a:pt x="622" y="978"/>
                </a:lnTo>
                <a:lnTo>
                  <a:pt x="618" y="994"/>
                </a:lnTo>
                <a:lnTo>
                  <a:pt x="613" y="1016"/>
                </a:lnTo>
                <a:lnTo>
                  <a:pt x="608" y="1046"/>
                </a:lnTo>
                <a:lnTo>
                  <a:pt x="608" y="1046"/>
                </a:lnTo>
                <a:lnTo>
                  <a:pt x="606" y="1048"/>
                </a:lnTo>
                <a:lnTo>
                  <a:pt x="602" y="1052"/>
                </a:lnTo>
                <a:lnTo>
                  <a:pt x="599" y="1056"/>
                </a:lnTo>
                <a:lnTo>
                  <a:pt x="594" y="1061"/>
                </a:lnTo>
                <a:lnTo>
                  <a:pt x="594" y="1061"/>
                </a:lnTo>
                <a:lnTo>
                  <a:pt x="590" y="1070"/>
                </a:lnTo>
                <a:lnTo>
                  <a:pt x="588" y="1078"/>
                </a:lnTo>
                <a:lnTo>
                  <a:pt x="584" y="1090"/>
                </a:lnTo>
                <a:lnTo>
                  <a:pt x="584" y="1090"/>
                </a:lnTo>
                <a:lnTo>
                  <a:pt x="571" y="1091"/>
                </a:lnTo>
                <a:lnTo>
                  <a:pt x="571" y="1091"/>
                </a:lnTo>
                <a:lnTo>
                  <a:pt x="570" y="1093"/>
                </a:lnTo>
                <a:lnTo>
                  <a:pt x="569" y="1095"/>
                </a:lnTo>
                <a:lnTo>
                  <a:pt x="569" y="1101"/>
                </a:lnTo>
                <a:lnTo>
                  <a:pt x="569" y="1111"/>
                </a:lnTo>
                <a:lnTo>
                  <a:pt x="569" y="1111"/>
                </a:lnTo>
                <a:lnTo>
                  <a:pt x="576" y="1115"/>
                </a:lnTo>
                <a:lnTo>
                  <a:pt x="587" y="1120"/>
                </a:lnTo>
                <a:lnTo>
                  <a:pt x="601" y="1124"/>
                </a:lnTo>
                <a:lnTo>
                  <a:pt x="601" y="1124"/>
                </a:lnTo>
                <a:lnTo>
                  <a:pt x="616" y="1127"/>
                </a:lnTo>
                <a:lnTo>
                  <a:pt x="625" y="1127"/>
                </a:lnTo>
                <a:lnTo>
                  <a:pt x="634" y="1126"/>
                </a:lnTo>
                <a:lnTo>
                  <a:pt x="634" y="1126"/>
                </a:lnTo>
                <a:lnTo>
                  <a:pt x="652" y="1133"/>
                </a:lnTo>
                <a:lnTo>
                  <a:pt x="652" y="1133"/>
                </a:lnTo>
                <a:lnTo>
                  <a:pt x="657" y="1135"/>
                </a:lnTo>
                <a:lnTo>
                  <a:pt x="666" y="1136"/>
                </a:lnTo>
                <a:lnTo>
                  <a:pt x="678" y="1136"/>
                </a:lnTo>
                <a:lnTo>
                  <a:pt x="691" y="1136"/>
                </a:lnTo>
                <a:lnTo>
                  <a:pt x="691" y="1136"/>
                </a:lnTo>
                <a:lnTo>
                  <a:pt x="701" y="1135"/>
                </a:lnTo>
                <a:lnTo>
                  <a:pt x="705" y="1133"/>
                </a:lnTo>
                <a:lnTo>
                  <a:pt x="705" y="1131"/>
                </a:lnTo>
                <a:lnTo>
                  <a:pt x="706" y="1126"/>
                </a:lnTo>
                <a:lnTo>
                  <a:pt x="706" y="1126"/>
                </a:lnTo>
                <a:lnTo>
                  <a:pt x="706" y="1123"/>
                </a:lnTo>
                <a:lnTo>
                  <a:pt x="705" y="1121"/>
                </a:lnTo>
                <a:lnTo>
                  <a:pt x="703" y="1123"/>
                </a:lnTo>
                <a:lnTo>
                  <a:pt x="703" y="1123"/>
                </a:lnTo>
                <a:lnTo>
                  <a:pt x="701" y="1117"/>
                </a:lnTo>
                <a:lnTo>
                  <a:pt x="696" y="1106"/>
                </a:lnTo>
                <a:lnTo>
                  <a:pt x="696" y="1106"/>
                </a:lnTo>
                <a:lnTo>
                  <a:pt x="694" y="1103"/>
                </a:lnTo>
                <a:lnTo>
                  <a:pt x="691" y="1102"/>
                </a:lnTo>
                <a:lnTo>
                  <a:pt x="684" y="1101"/>
                </a:lnTo>
                <a:lnTo>
                  <a:pt x="676" y="1101"/>
                </a:lnTo>
                <a:lnTo>
                  <a:pt x="676" y="1101"/>
                </a:lnTo>
                <a:lnTo>
                  <a:pt x="670" y="1096"/>
                </a:lnTo>
                <a:lnTo>
                  <a:pt x="665" y="1089"/>
                </a:lnTo>
                <a:lnTo>
                  <a:pt x="659" y="1078"/>
                </a:lnTo>
                <a:lnTo>
                  <a:pt x="659" y="1078"/>
                </a:lnTo>
                <a:lnTo>
                  <a:pt x="649" y="1055"/>
                </a:lnTo>
                <a:lnTo>
                  <a:pt x="644" y="1046"/>
                </a:lnTo>
                <a:lnTo>
                  <a:pt x="644" y="1046"/>
                </a:lnTo>
                <a:lnTo>
                  <a:pt x="654" y="1025"/>
                </a:lnTo>
                <a:lnTo>
                  <a:pt x="671" y="990"/>
                </a:lnTo>
                <a:lnTo>
                  <a:pt x="671" y="990"/>
                </a:lnTo>
                <a:lnTo>
                  <a:pt x="673" y="982"/>
                </a:lnTo>
                <a:lnTo>
                  <a:pt x="676" y="972"/>
                </a:lnTo>
                <a:lnTo>
                  <a:pt x="679" y="954"/>
                </a:lnTo>
                <a:lnTo>
                  <a:pt x="682" y="934"/>
                </a:lnTo>
                <a:lnTo>
                  <a:pt x="701" y="923"/>
                </a:lnTo>
                <a:lnTo>
                  <a:pt x="701" y="923"/>
                </a:lnTo>
                <a:lnTo>
                  <a:pt x="700" y="906"/>
                </a:lnTo>
                <a:lnTo>
                  <a:pt x="699" y="891"/>
                </a:lnTo>
                <a:lnTo>
                  <a:pt x="696" y="874"/>
                </a:lnTo>
                <a:lnTo>
                  <a:pt x="696" y="874"/>
                </a:lnTo>
                <a:lnTo>
                  <a:pt x="693" y="864"/>
                </a:lnTo>
                <a:lnTo>
                  <a:pt x="688" y="850"/>
                </a:lnTo>
                <a:lnTo>
                  <a:pt x="673" y="817"/>
                </a:lnTo>
                <a:lnTo>
                  <a:pt x="654" y="777"/>
                </a:lnTo>
                <a:lnTo>
                  <a:pt x="654" y="777"/>
                </a:lnTo>
                <a:lnTo>
                  <a:pt x="657" y="775"/>
                </a:lnTo>
                <a:lnTo>
                  <a:pt x="658" y="773"/>
                </a:lnTo>
                <a:lnTo>
                  <a:pt x="659" y="770"/>
                </a:lnTo>
                <a:lnTo>
                  <a:pt x="659" y="770"/>
                </a:lnTo>
                <a:lnTo>
                  <a:pt x="658" y="767"/>
                </a:lnTo>
                <a:lnTo>
                  <a:pt x="654" y="761"/>
                </a:lnTo>
                <a:lnTo>
                  <a:pt x="651" y="756"/>
                </a:lnTo>
                <a:lnTo>
                  <a:pt x="647" y="751"/>
                </a:lnTo>
                <a:lnTo>
                  <a:pt x="647" y="751"/>
                </a:lnTo>
                <a:lnTo>
                  <a:pt x="637" y="715"/>
                </a:lnTo>
                <a:lnTo>
                  <a:pt x="629" y="682"/>
                </a:lnTo>
                <a:lnTo>
                  <a:pt x="629" y="682"/>
                </a:lnTo>
                <a:lnTo>
                  <a:pt x="644" y="701"/>
                </a:lnTo>
                <a:lnTo>
                  <a:pt x="644" y="701"/>
                </a:lnTo>
                <a:lnTo>
                  <a:pt x="652" y="708"/>
                </a:lnTo>
                <a:lnTo>
                  <a:pt x="655" y="709"/>
                </a:lnTo>
                <a:lnTo>
                  <a:pt x="659" y="709"/>
                </a:lnTo>
                <a:lnTo>
                  <a:pt x="659" y="709"/>
                </a:lnTo>
                <a:lnTo>
                  <a:pt x="663" y="709"/>
                </a:lnTo>
                <a:lnTo>
                  <a:pt x="666" y="708"/>
                </a:lnTo>
                <a:lnTo>
                  <a:pt x="667" y="706"/>
                </a:lnTo>
                <a:lnTo>
                  <a:pt x="669" y="703"/>
                </a:lnTo>
                <a:lnTo>
                  <a:pt x="669" y="703"/>
                </a:lnTo>
                <a:lnTo>
                  <a:pt x="670" y="701"/>
                </a:lnTo>
                <a:lnTo>
                  <a:pt x="672" y="698"/>
                </a:lnTo>
                <a:lnTo>
                  <a:pt x="676" y="697"/>
                </a:lnTo>
                <a:lnTo>
                  <a:pt x="677" y="698"/>
                </a:lnTo>
                <a:lnTo>
                  <a:pt x="677" y="698"/>
                </a:lnTo>
                <a:lnTo>
                  <a:pt x="679" y="697"/>
                </a:lnTo>
                <a:lnTo>
                  <a:pt x="682" y="695"/>
                </a:lnTo>
                <a:lnTo>
                  <a:pt x="685" y="690"/>
                </a:lnTo>
                <a:lnTo>
                  <a:pt x="687" y="686"/>
                </a:lnTo>
                <a:lnTo>
                  <a:pt x="687" y="686"/>
                </a:lnTo>
                <a:lnTo>
                  <a:pt x="687" y="685"/>
                </a:lnTo>
                <a:lnTo>
                  <a:pt x="685" y="685"/>
                </a:lnTo>
                <a:lnTo>
                  <a:pt x="682" y="684"/>
                </a:lnTo>
                <a:lnTo>
                  <a:pt x="677" y="684"/>
                </a:lnTo>
                <a:lnTo>
                  <a:pt x="673" y="682"/>
                </a:lnTo>
                <a:lnTo>
                  <a:pt x="673" y="682"/>
                </a:lnTo>
                <a:lnTo>
                  <a:pt x="670" y="678"/>
                </a:lnTo>
                <a:lnTo>
                  <a:pt x="666" y="672"/>
                </a:lnTo>
                <a:lnTo>
                  <a:pt x="661" y="664"/>
                </a:lnTo>
                <a:lnTo>
                  <a:pt x="682" y="661"/>
                </a:lnTo>
                <a:lnTo>
                  <a:pt x="691" y="668"/>
                </a:lnTo>
                <a:lnTo>
                  <a:pt x="691" y="668"/>
                </a:lnTo>
                <a:lnTo>
                  <a:pt x="700" y="670"/>
                </a:lnTo>
                <a:lnTo>
                  <a:pt x="706" y="670"/>
                </a:lnTo>
                <a:lnTo>
                  <a:pt x="712" y="668"/>
                </a:lnTo>
                <a:lnTo>
                  <a:pt x="712" y="668"/>
                </a:lnTo>
                <a:lnTo>
                  <a:pt x="717" y="665"/>
                </a:lnTo>
                <a:lnTo>
                  <a:pt x="720" y="661"/>
                </a:lnTo>
                <a:lnTo>
                  <a:pt x="724" y="656"/>
                </a:lnTo>
                <a:lnTo>
                  <a:pt x="741" y="656"/>
                </a:lnTo>
                <a:lnTo>
                  <a:pt x="741" y="656"/>
                </a:lnTo>
                <a:lnTo>
                  <a:pt x="743" y="680"/>
                </a:lnTo>
                <a:lnTo>
                  <a:pt x="749" y="734"/>
                </a:lnTo>
                <a:lnTo>
                  <a:pt x="754" y="766"/>
                </a:lnTo>
                <a:lnTo>
                  <a:pt x="759" y="796"/>
                </a:lnTo>
                <a:lnTo>
                  <a:pt x="765" y="822"/>
                </a:lnTo>
                <a:lnTo>
                  <a:pt x="771" y="841"/>
                </a:lnTo>
                <a:lnTo>
                  <a:pt x="771" y="841"/>
                </a:lnTo>
                <a:lnTo>
                  <a:pt x="775" y="857"/>
                </a:lnTo>
                <a:lnTo>
                  <a:pt x="778" y="875"/>
                </a:lnTo>
                <a:lnTo>
                  <a:pt x="780" y="893"/>
                </a:lnTo>
                <a:lnTo>
                  <a:pt x="781" y="911"/>
                </a:lnTo>
                <a:lnTo>
                  <a:pt x="784" y="947"/>
                </a:lnTo>
                <a:lnTo>
                  <a:pt x="785" y="964"/>
                </a:lnTo>
                <a:lnTo>
                  <a:pt x="786" y="978"/>
                </a:lnTo>
                <a:lnTo>
                  <a:pt x="786" y="978"/>
                </a:lnTo>
                <a:lnTo>
                  <a:pt x="812" y="1123"/>
                </a:lnTo>
                <a:lnTo>
                  <a:pt x="828" y="1120"/>
                </a:lnTo>
                <a:lnTo>
                  <a:pt x="826" y="1126"/>
                </a:lnTo>
                <a:lnTo>
                  <a:pt x="826" y="1126"/>
                </a:lnTo>
                <a:lnTo>
                  <a:pt x="822" y="1130"/>
                </a:lnTo>
                <a:lnTo>
                  <a:pt x="819" y="1133"/>
                </a:lnTo>
                <a:lnTo>
                  <a:pt x="816" y="1138"/>
                </a:lnTo>
                <a:lnTo>
                  <a:pt x="816" y="1138"/>
                </a:lnTo>
                <a:lnTo>
                  <a:pt x="816" y="1144"/>
                </a:lnTo>
                <a:lnTo>
                  <a:pt x="816" y="1150"/>
                </a:lnTo>
                <a:lnTo>
                  <a:pt x="818" y="1155"/>
                </a:lnTo>
                <a:lnTo>
                  <a:pt x="819" y="1159"/>
                </a:lnTo>
                <a:lnTo>
                  <a:pt x="819" y="1159"/>
                </a:lnTo>
                <a:lnTo>
                  <a:pt x="820" y="1160"/>
                </a:lnTo>
                <a:lnTo>
                  <a:pt x="824" y="1161"/>
                </a:lnTo>
                <a:lnTo>
                  <a:pt x="830" y="1160"/>
                </a:lnTo>
                <a:lnTo>
                  <a:pt x="839" y="1159"/>
                </a:lnTo>
                <a:lnTo>
                  <a:pt x="839" y="1159"/>
                </a:lnTo>
                <a:lnTo>
                  <a:pt x="840" y="1160"/>
                </a:lnTo>
                <a:lnTo>
                  <a:pt x="842" y="1161"/>
                </a:lnTo>
                <a:lnTo>
                  <a:pt x="842" y="1166"/>
                </a:lnTo>
                <a:lnTo>
                  <a:pt x="842" y="1166"/>
                </a:lnTo>
                <a:lnTo>
                  <a:pt x="843" y="1167"/>
                </a:lnTo>
                <a:lnTo>
                  <a:pt x="845" y="1167"/>
                </a:lnTo>
                <a:lnTo>
                  <a:pt x="852" y="1167"/>
                </a:lnTo>
                <a:lnTo>
                  <a:pt x="874" y="1165"/>
                </a:lnTo>
                <a:lnTo>
                  <a:pt x="894" y="1159"/>
                </a:lnTo>
                <a:lnTo>
                  <a:pt x="902" y="1156"/>
                </a:lnTo>
                <a:lnTo>
                  <a:pt x="904" y="1155"/>
                </a:lnTo>
                <a:lnTo>
                  <a:pt x="904" y="1155"/>
                </a:lnTo>
                <a:lnTo>
                  <a:pt x="904" y="1147"/>
                </a:lnTo>
                <a:lnTo>
                  <a:pt x="900" y="1133"/>
                </a:lnTo>
                <a:lnTo>
                  <a:pt x="896" y="1115"/>
                </a:lnTo>
                <a:lnTo>
                  <a:pt x="903" y="1111"/>
                </a:lnTo>
                <a:lnTo>
                  <a:pt x="903" y="1111"/>
                </a:lnTo>
                <a:lnTo>
                  <a:pt x="902" y="1105"/>
                </a:lnTo>
                <a:lnTo>
                  <a:pt x="900" y="1085"/>
                </a:lnTo>
                <a:lnTo>
                  <a:pt x="900" y="1085"/>
                </a:lnTo>
                <a:lnTo>
                  <a:pt x="898" y="1064"/>
                </a:lnTo>
                <a:lnTo>
                  <a:pt x="894" y="1035"/>
                </a:lnTo>
                <a:lnTo>
                  <a:pt x="890" y="1006"/>
                </a:lnTo>
                <a:lnTo>
                  <a:pt x="886" y="994"/>
                </a:lnTo>
                <a:lnTo>
                  <a:pt x="884" y="986"/>
                </a:lnTo>
                <a:lnTo>
                  <a:pt x="884" y="986"/>
                </a:lnTo>
                <a:lnTo>
                  <a:pt x="878" y="965"/>
                </a:lnTo>
                <a:lnTo>
                  <a:pt x="872" y="939"/>
                </a:lnTo>
                <a:lnTo>
                  <a:pt x="867" y="912"/>
                </a:lnTo>
                <a:lnTo>
                  <a:pt x="866" y="900"/>
                </a:lnTo>
                <a:lnTo>
                  <a:pt x="866" y="891"/>
                </a:lnTo>
                <a:lnTo>
                  <a:pt x="866" y="891"/>
                </a:lnTo>
                <a:lnTo>
                  <a:pt x="866" y="875"/>
                </a:lnTo>
                <a:lnTo>
                  <a:pt x="867" y="862"/>
                </a:lnTo>
                <a:lnTo>
                  <a:pt x="870" y="839"/>
                </a:lnTo>
                <a:lnTo>
                  <a:pt x="870" y="839"/>
                </a:lnTo>
                <a:lnTo>
                  <a:pt x="872" y="790"/>
                </a:lnTo>
                <a:lnTo>
                  <a:pt x="872" y="751"/>
                </a:lnTo>
                <a:lnTo>
                  <a:pt x="872" y="751"/>
                </a:lnTo>
                <a:lnTo>
                  <a:pt x="878" y="784"/>
                </a:lnTo>
                <a:lnTo>
                  <a:pt x="882" y="809"/>
                </a:lnTo>
                <a:lnTo>
                  <a:pt x="884" y="826"/>
                </a:lnTo>
                <a:lnTo>
                  <a:pt x="884" y="826"/>
                </a:lnTo>
                <a:lnTo>
                  <a:pt x="886" y="845"/>
                </a:lnTo>
                <a:lnTo>
                  <a:pt x="892" y="875"/>
                </a:lnTo>
                <a:lnTo>
                  <a:pt x="899" y="906"/>
                </a:lnTo>
                <a:lnTo>
                  <a:pt x="903" y="928"/>
                </a:lnTo>
                <a:lnTo>
                  <a:pt x="903" y="928"/>
                </a:lnTo>
                <a:lnTo>
                  <a:pt x="905" y="971"/>
                </a:lnTo>
                <a:lnTo>
                  <a:pt x="909" y="1029"/>
                </a:lnTo>
                <a:lnTo>
                  <a:pt x="909" y="1029"/>
                </a:lnTo>
                <a:lnTo>
                  <a:pt x="910" y="1042"/>
                </a:lnTo>
                <a:lnTo>
                  <a:pt x="912" y="1052"/>
                </a:lnTo>
                <a:lnTo>
                  <a:pt x="915" y="1060"/>
                </a:lnTo>
                <a:lnTo>
                  <a:pt x="917" y="1067"/>
                </a:lnTo>
                <a:lnTo>
                  <a:pt x="922" y="1075"/>
                </a:lnTo>
                <a:lnTo>
                  <a:pt x="926" y="1078"/>
                </a:lnTo>
                <a:lnTo>
                  <a:pt x="931" y="1081"/>
                </a:lnTo>
                <a:lnTo>
                  <a:pt x="931" y="1081"/>
                </a:lnTo>
                <a:lnTo>
                  <a:pt x="928" y="1097"/>
                </a:lnTo>
                <a:lnTo>
                  <a:pt x="928" y="1109"/>
                </a:lnTo>
                <a:lnTo>
                  <a:pt x="928" y="1114"/>
                </a:lnTo>
                <a:lnTo>
                  <a:pt x="931" y="1118"/>
                </a:lnTo>
                <a:lnTo>
                  <a:pt x="931" y="1118"/>
                </a:lnTo>
                <a:lnTo>
                  <a:pt x="933" y="1119"/>
                </a:lnTo>
                <a:lnTo>
                  <a:pt x="937" y="1119"/>
                </a:lnTo>
                <a:lnTo>
                  <a:pt x="946" y="1119"/>
                </a:lnTo>
                <a:lnTo>
                  <a:pt x="958" y="1118"/>
                </a:lnTo>
                <a:lnTo>
                  <a:pt x="971" y="1118"/>
                </a:lnTo>
                <a:lnTo>
                  <a:pt x="971" y="1118"/>
                </a:lnTo>
                <a:lnTo>
                  <a:pt x="983" y="1117"/>
                </a:lnTo>
                <a:lnTo>
                  <a:pt x="989" y="1115"/>
                </a:lnTo>
                <a:lnTo>
                  <a:pt x="1000" y="1111"/>
                </a:lnTo>
                <a:lnTo>
                  <a:pt x="1000" y="1111"/>
                </a:lnTo>
                <a:lnTo>
                  <a:pt x="1006" y="1108"/>
                </a:lnTo>
                <a:lnTo>
                  <a:pt x="1011" y="1107"/>
                </a:lnTo>
                <a:lnTo>
                  <a:pt x="1015" y="1105"/>
                </a:lnTo>
                <a:lnTo>
                  <a:pt x="1018" y="1101"/>
                </a:lnTo>
                <a:lnTo>
                  <a:pt x="1018" y="1101"/>
                </a:lnTo>
                <a:lnTo>
                  <a:pt x="1022" y="1095"/>
                </a:lnTo>
                <a:lnTo>
                  <a:pt x="1024" y="1089"/>
                </a:lnTo>
                <a:lnTo>
                  <a:pt x="1025" y="1082"/>
                </a:lnTo>
                <a:lnTo>
                  <a:pt x="1025" y="1073"/>
                </a:lnTo>
                <a:lnTo>
                  <a:pt x="1025" y="1073"/>
                </a:lnTo>
                <a:lnTo>
                  <a:pt x="1024" y="1070"/>
                </a:lnTo>
                <a:lnTo>
                  <a:pt x="1022" y="1067"/>
                </a:lnTo>
                <a:lnTo>
                  <a:pt x="1018" y="1065"/>
                </a:lnTo>
                <a:lnTo>
                  <a:pt x="1015" y="1064"/>
                </a:lnTo>
                <a:lnTo>
                  <a:pt x="1009" y="1063"/>
                </a:lnTo>
                <a:lnTo>
                  <a:pt x="1006" y="1061"/>
                </a:lnTo>
                <a:lnTo>
                  <a:pt x="1006" y="1061"/>
                </a:lnTo>
                <a:lnTo>
                  <a:pt x="1007" y="1011"/>
                </a:lnTo>
                <a:lnTo>
                  <a:pt x="1007" y="970"/>
                </a:lnTo>
                <a:lnTo>
                  <a:pt x="1006" y="953"/>
                </a:lnTo>
                <a:lnTo>
                  <a:pt x="1004" y="939"/>
                </a:lnTo>
                <a:lnTo>
                  <a:pt x="1004" y="939"/>
                </a:lnTo>
                <a:lnTo>
                  <a:pt x="999" y="911"/>
                </a:lnTo>
                <a:lnTo>
                  <a:pt x="992" y="876"/>
                </a:lnTo>
                <a:lnTo>
                  <a:pt x="987" y="844"/>
                </a:lnTo>
                <a:lnTo>
                  <a:pt x="986" y="832"/>
                </a:lnTo>
                <a:lnTo>
                  <a:pt x="986" y="823"/>
                </a:lnTo>
                <a:lnTo>
                  <a:pt x="986" y="823"/>
                </a:lnTo>
                <a:lnTo>
                  <a:pt x="987" y="807"/>
                </a:lnTo>
                <a:lnTo>
                  <a:pt x="988" y="784"/>
                </a:lnTo>
                <a:lnTo>
                  <a:pt x="987" y="761"/>
                </a:lnTo>
                <a:lnTo>
                  <a:pt x="986" y="749"/>
                </a:lnTo>
                <a:lnTo>
                  <a:pt x="983" y="740"/>
                </a:lnTo>
                <a:lnTo>
                  <a:pt x="983" y="740"/>
                </a:lnTo>
                <a:lnTo>
                  <a:pt x="982" y="728"/>
                </a:lnTo>
                <a:lnTo>
                  <a:pt x="982" y="713"/>
                </a:lnTo>
                <a:lnTo>
                  <a:pt x="982" y="694"/>
                </a:lnTo>
                <a:lnTo>
                  <a:pt x="985" y="674"/>
                </a:lnTo>
                <a:lnTo>
                  <a:pt x="988" y="641"/>
                </a:lnTo>
                <a:lnTo>
                  <a:pt x="991" y="626"/>
                </a:lnTo>
                <a:lnTo>
                  <a:pt x="991" y="626"/>
                </a:lnTo>
                <a:lnTo>
                  <a:pt x="1001" y="621"/>
                </a:lnTo>
                <a:lnTo>
                  <a:pt x="1009" y="618"/>
                </a:lnTo>
                <a:lnTo>
                  <a:pt x="1011" y="615"/>
                </a:lnTo>
                <a:lnTo>
                  <a:pt x="1011" y="613"/>
                </a:lnTo>
                <a:lnTo>
                  <a:pt x="1011" y="613"/>
                </a:lnTo>
                <a:lnTo>
                  <a:pt x="1011" y="609"/>
                </a:lnTo>
                <a:lnTo>
                  <a:pt x="1009" y="606"/>
                </a:lnTo>
                <a:lnTo>
                  <a:pt x="1004" y="600"/>
                </a:lnTo>
                <a:lnTo>
                  <a:pt x="998" y="591"/>
                </a:lnTo>
                <a:lnTo>
                  <a:pt x="998" y="591"/>
                </a:lnTo>
                <a:lnTo>
                  <a:pt x="992" y="560"/>
                </a:lnTo>
                <a:lnTo>
                  <a:pt x="987" y="529"/>
                </a:lnTo>
                <a:lnTo>
                  <a:pt x="983" y="494"/>
                </a:lnTo>
                <a:lnTo>
                  <a:pt x="983" y="494"/>
                </a:lnTo>
                <a:lnTo>
                  <a:pt x="981" y="476"/>
                </a:lnTo>
                <a:lnTo>
                  <a:pt x="977" y="457"/>
                </a:lnTo>
                <a:lnTo>
                  <a:pt x="968" y="417"/>
                </a:lnTo>
                <a:lnTo>
                  <a:pt x="959" y="385"/>
                </a:lnTo>
                <a:lnTo>
                  <a:pt x="956" y="372"/>
                </a:lnTo>
                <a:lnTo>
                  <a:pt x="956" y="372"/>
                </a:lnTo>
                <a:lnTo>
                  <a:pt x="963" y="385"/>
                </a:lnTo>
                <a:lnTo>
                  <a:pt x="979" y="414"/>
                </a:lnTo>
                <a:lnTo>
                  <a:pt x="1001" y="457"/>
                </a:lnTo>
                <a:lnTo>
                  <a:pt x="1009" y="453"/>
                </a:lnTo>
                <a:lnTo>
                  <a:pt x="1013" y="464"/>
                </a:lnTo>
                <a:lnTo>
                  <a:pt x="1013" y="464"/>
                </a:lnTo>
                <a:lnTo>
                  <a:pt x="1042" y="503"/>
                </a:lnTo>
                <a:lnTo>
                  <a:pt x="1062" y="530"/>
                </a:lnTo>
                <a:lnTo>
                  <a:pt x="1069" y="541"/>
                </a:lnTo>
                <a:lnTo>
                  <a:pt x="1071" y="548"/>
                </a:lnTo>
                <a:lnTo>
                  <a:pt x="1071" y="548"/>
                </a:lnTo>
                <a:lnTo>
                  <a:pt x="1071" y="555"/>
                </a:lnTo>
                <a:lnTo>
                  <a:pt x="1070" y="565"/>
                </a:lnTo>
                <a:lnTo>
                  <a:pt x="1066" y="581"/>
                </a:lnTo>
                <a:lnTo>
                  <a:pt x="1066" y="581"/>
                </a:lnTo>
                <a:lnTo>
                  <a:pt x="1068" y="589"/>
                </a:lnTo>
                <a:lnTo>
                  <a:pt x="1068" y="605"/>
                </a:lnTo>
                <a:lnTo>
                  <a:pt x="1070" y="619"/>
                </a:lnTo>
                <a:lnTo>
                  <a:pt x="1072" y="623"/>
                </a:lnTo>
                <a:lnTo>
                  <a:pt x="1072" y="624"/>
                </a:lnTo>
                <a:lnTo>
                  <a:pt x="1074" y="624"/>
                </a:lnTo>
                <a:lnTo>
                  <a:pt x="1074" y="624"/>
                </a:lnTo>
                <a:lnTo>
                  <a:pt x="1077" y="623"/>
                </a:lnTo>
                <a:lnTo>
                  <a:pt x="1080" y="619"/>
                </a:lnTo>
                <a:lnTo>
                  <a:pt x="1081" y="613"/>
                </a:lnTo>
                <a:lnTo>
                  <a:pt x="1081" y="613"/>
                </a:lnTo>
                <a:lnTo>
                  <a:pt x="1083" y="605"/>
                </a:lnTo>
                <a:lnTo>
                  <a:pt x="1084" y="600"/>
                </a:lnTo>
                <a:lnTo>
                  <a:pt x="1084" y="599"/>
                </a:lnTo>
                <a:lnTo>
                  <a:pt x="1086" y="599"/>
                </a:lnTo>
                <a:lnTo>
                  <a:pt x="1086" y="599"/>
                </a:lnTo>
                <a:lnTo>
                  <a:pt x="1088" y="600"/>
                </a:lnTo>
                <a:lnTo>
                  <a:pt x="1090" y="602"/>
                </a:lnTo>
                <a:lnTo>
                  <a:pt x="1092" y="607"/>
                </a:lnTo>
                <a:lnTo>
                  <a:pt x="1093" y="613"/>
                </a:lnTo>
                <a:lnTo>
                  <a:pt x="1093" y="613"/>
                </a:lnTo>
                <a:lnTo>
                  <a:pt x="1092" y="626"/>
                </a:lnTo>
                <a:lnTo>
                  <a:pt x="1090" y="634"/>
                </a:lnTo>
                <a:lnTo>
                  <a:pt x="1090" y="634"/>
                </a:lnTo>
                <a:lnTo>
                  <a:pt x="1082" y="638"/>
                </a:lnTo>
                <a:lnTo>
                  <a:pt x="1076" y="642"/>
                </a:lnTo>
                <a:lnTo>
                  <a:pt x="1074" y="644"/>
                </a:lnTo>
                <a:lnTo>
                  <a:pt x="1074" y="644"/>
                </a:lnTo>
                <a:lnTo>
                  <a:pt x="1075" y="647"/>
                </a:lnTo>
                <a:lnTo>
                  <a:pt x="1077" y="648"/>
                </a:lnTo>
                <a:lnTo>
                  <a:pt x="1081" y="649"/>
                </a:lnTo>
                <a:lnTo>
                  <a:pt x="1081" y="649"/>
                </a:lnTo>
                <a:lnTo>
                  <a:pt x="1086" y="649"/>
                </a:lnTo>
                <a:lnTo>
                  <a:pt x="1093" y="647"/>
                </a:lnTo>
                <a:lnTo>
                  <a:pt x="1093" y="647"/>
                </a:lnTo>
                <a:lnTo>
                  <a:pt x="1098" y="643"/>
                </a:lnTo>
                <a:lnTo>
                  <a:pt x="1106" y="636"/>
                </a:lnTo>
                <a:lnTo>
                  <a:pt x="1113" y="627"/>
                </a:lnTo>
                <a:lnTo>
                  <a:pt x="1114" y="623"/>
                </a:lnTo>
                <a:lnTo>
                  <a:pt x="1116" y="619"/>
                </a:lnTo>
                <a:lnTo>
                  <a:pt x="1116" y="619"/>
                </a:lnTo>
                <a:lnTo>
                  <a:pt x="1114" y="594"/>
                </a:lnTo>
                <a:lnTo>
                  <a:pt x="1112" y="579"/>
                </a:lnTo>
                <a:lnTo>
                  <a:pt x="1111" y="569"/>
                </a:lnTo>
                <a:lnTo>
                  <a:pt x="1111" y="569"/>
                </a:lnTo>
                <a:lnTo>
                  <a:pt x="1071" y="424"/>
                </a:lnTo>
                <a:lnTo>
                  <a:pt x="1071" y="424"/>
                </a:lnTo>
                <a:lnTo>
                  <a:pt x="1080" y="420"/>
                </a:lnTo>
                <a:lnTo>
                  <a:pt x="1087" y="414"/>
                </a:lnTo>
                <a:lnTo>
                  <a:pt x="1089" y="411"/>
                </a:lnTo>
                <a:lnTo>
                  <a:pt x="1090" y="409"/>
                </a:lnTo>
                <a:lnTo>
                  <a:pt x="1090" y="409"/>
                </a:lnTo>
                <a:lnTo>
                  <a:pt x="1090" y="406"/>
                </a:lnTo>
                <a:lnTo>
                  <a:pt x="1089" y="403"/>
                </a:lnTo>
                <a:lnTo>
                  <a:pt x="1086" y="397"/>
                </a:lnTo>
                <a:lnTo>
                  <a:pt x="1081" y="388"/>
                </a:lnTo>
                <a:lnTo>
                  <a:pt x="1074" y="379"/>
                </a:lnTo>
                <a:lnTo>
                  <a:pt x="1074" y="379"/>
                </a:lnTo>
                <a:lnTo>
                  <a:pt x="1027" y="287"/>
                </a:lnTo>
                <a:lnTo>
                  <a:pt x="1011" y="257"/>
                </a:lnTo>
                <a:lnTo>
                  <a:pt x="995" y="230"/>
                </a:lnTo>
                <a:lnTo>
                  <a:pt x="982" y="211"/>
                </a:lnTo>
                <a:lnTo>
                  <a:pt x="977" y="203"/>
                </a:lnTo>
                <a:lnTo>
                  <a:pt x="974" y="200"/>
                </a:lnTo>
                <a:lnTo>
                  <a:pt x="974" y="200"/>
                </a:lnTo>
                <a:lnTo>
                  <a:pt x="967" y="196"/>
                </a:lnTo>
                <a:lnTo>
                  <a:pt x="958" y="192"/>
                </a:lnTo>
                <a:lnTo>
                  <a:pt x="937" y="186"/>
                </a:lnTo>
                <a:lnTo>
                  <a:pt x="911" y="179"/>
                </a:lnTo>
                <a:lnTo>
                  <a:pt x="911" y="179"/>
                </a:lnTo>
                <a:lnTo>
                  <a:pt x="909" y="174"/>
                </a:lnTo>
                <a:lnTo>
                  <a:pt x="903" y="164"/>
                </a:lnTo>
                <a:lnTo>
                  <a:pt x="903" y="164"/>
                </a:lnTo>
                <a:lnTo>
                  <a:pt x="897" y="158"/>
                </a:lnTo>
                <a:lnTo>
                  <a:pt x="891" y="153"/>
                </a:lnTo>
                <a:lnTo>
                  <a:pt x="884" y="149"/>
                </a:lnTo>
                <a:lnTo>
                  <a:pt x="886" y="134"/>
                </a:lnTo>
                <a:lnTo>
                  <a:pt x="886" y="134"/>
                </a:lnTo>
                <a:lnTo>
                  <a:pt x="891" y="131"/>
                </a:lnTo>
                <a:lnTo>
                  <a:pt x="893" y="130"/>
                </a:lnTo>
                <a:lnTo>
                  <a:pt x="896" y="129"/>
                </a:lnTo>
                <a:lnTo>
                  <a:pt x="896" y="129"/>
                </a:lnTo>
                <a:lnTo>
                  <a:pt x="897" y="123"/>
                </a:lnTo>
                <a:lnTo>
                  <a:pt x="898" y="112"/>
                </a:lnTo>
                <a:lnTo>
                  <a:pt x="898" y="112"/>
                </a:lnTo>
                <a:lnTo>
                  <a:pt x="899" y="93"/>
                </a:lnTo>
                <a:lnTo>
                  <a:pt x="900" y="84"/>
                </a:lnTo>
                <a:lnTo>
                  <a:pt x="903" y="80"/>
                </a:lnTo>
                <a:lnTo>
                  <a:pt x="903" y="80"/>
                </a:lnTo>
                <a:lnTo>
                  <a:pt x="909" y="76"/>
                </a:lnTo>
                <a:lnTo>
                  <a:pt x="912" y="72"/>
                </a:lnTo>
                <a:lnTo>
                  <a:pt x="914" y="69"/>
                </a:lnTo>
                <a:lnTo>
                  <a:pt x="914" y="69"/>
                </a:lnTo>
                <a:lnTo>
                  <a:pt x="914" y="66"/>
                </a:lnTo>
                <a:lnTo>
                  <a:pt x="911" y="65"/>
                </a:lnTo>
                <a:lnTo>
                  <a:pt x="905" y="64"/>
                </a:lnTo>
                <a:lnTo>
                  <a:pt x="898" y="64"/>
                </a:lnTo>
                <a:lnTo>
                  <a:pt x="898" y="64"/>
                </a:lnTo>
                <a:lnTo>
                  <a:pt x="896" y="45"/>
                </a:lnTo>
                <a:lnTo>
                  <a:pt x="896" y="45"/>
                </a:lnTo>
                <a:lnTo>
                  <a:pt x="894" y="41"/>
                </a:lnTo>
                <a:lnTo>
                  <a:pt x="891" y="36"/>
                </a:lnTo>
                <a:lnTo>
                  <a:pt x="886" y="29"/>
                </a:lnTo>
                <a:lnTo>
                  <a:pt x="879" y="23"/>
                </a:lnTo>
                <a:lnTo>
                  <a:pt x="870" y="16"/>
                </a:lnTo>
                <a:lnTo>
                  <a:pt x="862" y="10"/>
                </a:lnTo>
                <a:lnTo>
                  <a:pt x="851" y="5"/>
                </a:lnTo>
                <a:lnTo>
                  <a:pt x="839" y="1"/>
                </a:lnTo>
                <a:lnTo>
                  <a:pt x="839" y="1"/>
                </a:lnTo>
                <a:lnTo>
                  <a:pt x="834" y="0"/>
                </a:lnTo>
                <a:lnTo>
                  <a:pt x="828" y="0"/>
                </a:lnTo>
                <a:lnTo>
                  <a:pt x="816" y="3"/>
                </a:lnTo>
                <a:lnTo>
                  <a:pt x="806" y="7"/>
                </a:lnTo>
                <a:lnTo>
                  <a:pt x="796" y="13"/>
                </a:lnTo>
                <a:lnTo>
                  <a:pt x="788" y="21"/>
                </a:lnTo>
                <a:lnTo>
                  <a:pt x="780" y="29"/>
                </a:lnTo>
                <a:lnTo>
                  <a:pt x="775" y="36"/>
                </a:lnTo>
                <a:lnTo>
                  <a:pt x="773" y="42"/>
                </a:lnTo>
                <a:lnTo>
                  <a:pt x="773" y="42"/>
                </a:lnTo>
                <a:lnTo>
                  <a:pt x="771" y="56"/>
                </a:lnTo>
                <a:lnTo>
                  <a:pt x="768" y="69"/>
                </a:lnTo>
                <a:lnTo>
                  <a:pt x="768" y="84"/>
                </a:lnTo>
                <a:lnTo>
                  <a:pt x="768" y="84"/>
                </a:lnTo>
                <a:lnTo>
                  <a:pt x="767" y="87"/>
                </a:lnTo>
                <a:lnTo>
                  <a:pt x="763" y="93"/>
                </a:lnTo>
                <a:lnTo>
                  <a:pt x="761" y="101"/>
                </a:lnTo>
                <a:lnTo>
                  <a:pt x="761" y="106"/>
                </a:lnTo>
                <a:lnTo>
                  <a:pt x="761" y="112"/>
                </a:lnTo>
                <a:lnTo>
                  <a:pt x="761" y="112"/>
                </a:lnTo>
                <a:lnTo>
                  <a:pt x="762" y="120"/>
                </a:lnTo>
                <a:lnTo>
                  <a:pt x="765" y="124"/>
                </a:lnTo>
                <a:lnTo>
                  <a:pt x="767" y="124"/>
                </a:lnTo>
                <a:lnTo>
                  <a:pt x="768" y="124"/>
                </a:lnTo>
                <a:lnTo>
                  <a:pt x="768" y="124"/>
                </a:lnTo>
                <a:lnTo>
                  <a:pt x="769" y="125"/>
                </a:lnTo>
                <a:lnTo>
                  <a:pt x="771" y="129"/>
                </a:lnTo>
                <a:lnTo>
                  <a:pt x="773" y="135"/>
                </a:lnTo>
                <a:lnTo>
                  <a:pt x="771" y="147"/>
                </a:lnTo>
                <a:lnTo>
                  <a:pt x="761" y="156"/>
                </a:lnTo>
                <a:lnTo>
                  <a:pt x="744" y="182"/>
                </a:lnTo>
                <a:lnTo>
                  <a:pt x="744" y="182"/>
                </a:lnTo>
                <a:lnTo>
                  <a:pt x="739" y="185"/>
                </a:lnTo>
                <a:lnTo>
                  <a:pt x="733" y="189"/>
                </a:lnTo>
                <a:lnTo>
                  <a:pt x="733" y="189"/>
                </a:lnTo>
                <a:lnTo>
                  <a:pt x="727" y="194"/>
                </a:lnTo>
                <a:lnTo>
                  <a:pt x="721" y="199"/>
                </a:lnTo>
                <a:lnTo>
                  <a:pt x="721" y="199"/>
                </a:lnTo>
                <a:lnTo>
                  <a:pt x="714" y="201"/>
                </a:lnTo>
                <a:lnTo>
                  <a:pt x="697" y="211"/>
                </a:lnTo>
                <a:lnTo>
                  <a:pt x="688" y="217"/>
                </a:lnTo>
                <a:lnTo>
                  <a:pt x="679" y="224"/>
                </a:lnTo>
                <a:lnTo>
                  <a:pt x="672" y="230"/>
                </a:lnTo>
                <a:lnTo>
                  <a:pt x="670" y="233"/>
                </a:lnTo>
                <a:lnTo>
                  <a:pt x="669" y="237"/>
                </a:lnTo>
                <a:lnTo>
                  <a:pt x="669" y="237"/>
                </a:lnTo>
                <a:lnTo>
                  <a:pt x="655" y="281"/>
                </a:lnTo>
                <a:lnTo>
                  <a:pt x="649" y="305"/>
                </a:lnTo>
                <a:lnTo>
                  <a:pt x="647" y="321"/>
                </a:lnTo>
                <a:lnTo>
                  <a:pt x="647" y="321"/>
                </a:lnTo>
                <a:lnTo>
                  <a:pt x="646" y="333"/>
                </a:lnTo>
                <a:lnTo>
                  <a:pt x="641" y="352"/>
                </a:lnTo>
                <a:lnTo>
                  <a:pt x="634" y="376"/>
                </a:lnTo>
                <a:lnTo>
                  <a:pt x="626" y="404"/>
                </a:lnTo>
                <a:lnTo>
                  <a:pt x="626" y="404"/>
                </a:lnTo>
                <a:lnTo>
                  <a:pt x="624" y="418"/>
                </a:lnTo>
                <a:lnTo>
                  <a:pt x="623" y="430"/>
                </a:lnTo>
                <a:lnTo>
                  <a:pt x="623" y="441"/>
                </a:lnTo>
                <a:lnTo>
                  <a:pt x="623" y="450"/>
                </a:lnTo>
                <a:lnTo>
                  <a:pt x="625" y="463"/>
                </a:lnTo>
                <a:lnTo>
                  <a:pt x="626" y="466"/>
                </a:lnTo>
                <a:lnTo>
                  <a:pt x="652" y="466"/>
                </a:lnTo>
                <a:lnTo>
                  <a:pt x="652" y="466"/>
                </a:lnTo>
                <a:lnTo>
                  <a:pt x="652" y="477"/>
                </a:lnTo>
                <a:lnTo>
                  <a:pt x="652" y="492"/>
                </a:lnTo>
                <a:lnTo>
                  <a:pt x="652" y="492"/>
                </a:lnTo>
                <a:lnTo>
                  <a:pt x="666" y="581"/>
                </a:lnTo>
                <a:lnTo>
                  <a:pt x="661" y="591"/>
                </a:lnTo>
                <a:lnTo>
                  <a:pt x="669" y="603"/>
                </a:lnTo>
                <a:lnTo>
                  <a:pt x="671" y="641"/>
                </a:lnTo>
                <a:lnTo>
                  <a:pt x="619" y="624"/>
                </a:lnTo>
                <a:lnTo>
                  <a:pt x="614" y="611"/>
                </a:lnTo>
                <a:lnTo>
                  <a:pt x="614" y="601"/>
                </a:lnTo>
                <a:lnTo>
                  <a:pt x="614" y="601"/>
                </a:lnTo>
                <a:lnTo>
                  <a:pt x="611" y="558"/>
                </a:lnTo>
                <a:lnTo>
                  <a:pt x="606" y="528"/>
                </a:lnTo>
                <a:lnTo>
                  <a:pt x="605" y="516"/>
                </a:lnTo>
                <a:lnTo>
                  <a:pt x="604" y="511"/>
                </a:lnTo>
                <a:lnTo>
                  <a:pt x="604" y="511"/>
                </a:lnTo>
                <a:lnTo>
                  <a:pt x="600" y="507"/>
                </a:lnTo>
                <a:lnTo>
                  <a:pt x="595" y="504"/>
                </a:lnTo>
                <a:lnTo>
                  <a:pt x="582" y="495"/>
                </a:lnTo>
                <a:lnTo>
                  <a:pt x="564" y="484"/>
                </a:lnTo>
                <a:lnTo>
                  <a:pt x="564" y="484"/>
                </a:lnTo>
                <a:lnTo>
                  <a:pt x="565" y="472"/>
                </a:lnTo>
                <a:lnTo>
                  <a:pt x="568" y="463"/>
                </a:lnTo>
                <a:lnTo>
                  <a:pt x="569" y="459"/>
                </a:lnTo>
                <a:lnTo>
                  <a:pt x="571" y="457"/>
                </a:lnTo>
                <a:lnTo>
                  <a:pt x="571" y="457"/>
                </a:lnTo>
                <a:lnTo>
                  <a:pt x="576" y="456"/>
                </a:lnTo>
                <a:lnTo>
                  <a:pt x="584" y="454"/>
                </a:lnTo>
                <a:lnTo>
                  <a:pt x="593" y="452"/>
                </a:lnTo>
                <a:lnTo>
                  <a:pt x="596" y="451"/>
                </a:lnTo>
                <a:lnTo>
                  <a:pt x="599" y="448"/>
                </a:lnTo>
                <a:lnTo>
                  <a:pt x="599" y="448"/>
                </a:lnTo>
                <a:lnTo>
                  <a:pt x="601" y="440"/>
                </a:lnTo>
                <a:lnTo>
                  <a:pt x="604" y="429"/>
                </a:lnTo>
                <a:lnTo>
                  <a:pt x="606" y="418"/>
                </a:lnTo>
                <a:lnTo>
                  <a:pt x="606" y="411"/>
                </a:lnTo>
                <a:lnTo>
                  <a:pt x="606" y="411"/>
                </a:lnTo>
                <a:lnTo>
                  <a:pt x="605" y="406"/>
                </a:lnTo>
                <a:lnTo>
                  <a:pt x="604" y="403"/>
                </a:lnTo>
                <a:lnTo>
                  <a:pt x="601" y="399"/>
                </a:lnTo>
                <a:lnTo>
                  <a:pt x="601" y="399"/>
                </a:lnTo>
                <a:lnTo>
                  <a:pt x="602" y="394"/>
                </a:lnTo>
                <a:lnTo>
                  <a:pt x="606" y="388"/>
                </a:lnTo>
                <a:lnTo>
                  <a:pt x="606" y="388"/>
                </a:lnTo>
                <a:lnTo>
                  <a:pt x="602" y="387"/>
                </a:lnTo>
                <a:lnTo>
                  <a:pt x="594" y="386"/>
                </a:lnTo>
                <a:lnTo>
                  <a:pt x="594" y="386"/>
                </a:lnTo>
                <a:lnTo>
                  <a:pt x="592" y="385"/>
                </a:lnTo>
                <a:lnTo>
                  <a:pt x="590" y="382"/>
                </a:lnTo>
                <a:lnTo>
                  <a:pt x="587" y="375"/>
                </a:lnTo>
                <a:lnTo>
                  <a:pt x="584" y="367"/>
                </a:lnTo>
                <a:lnTo>
                  <a:pt x="584" y="367"/>
                </a:lnTo>
                <a:lnTo>
                  <a:pt x="593" y="363"/>
                </a:lnTo>
                <a:lnTo>
                  <a:pt x="600" y="357"/>
                </a:lnTo>
                <a:lnTo>
                  <a:pt x="608" y="351"/>
                </a:lnTo>
                <a:lnTo>
                  <a:pt x="608" y="351"/>
                </a:lnTo>
                <a:lnTo>
                  <a:pt x="614" y="343"/>
                </a:lnTo>
                <a:lnTo>
                  <a:pt x="619" y="335"/>
                </a:lnTo>
                <a:lnTo>
                  <a:pt x="622" y="329"/>
                </a:lnTo>
                <a:lnTo>
                  <a:pt x="622" y="326"/>
                </a:lnTo>
                <a:lnTo>
                  <a:pt x="622" y="326"/>
                </a:lnTo>
                <a:lnTo>
                  <a:pt x="619" y="325"/>
                </a:lnTo>
                <a:lnTo>
                  <a:pt x="614" y="325"/>
                </a:lnTo>
                <a:lnTo>
                  <a:pt x="600" y="327"/>
                </a:lnTo>
                <a:lnTo>
                  <a:pt x="580" y="332"/>
                </a:lnTo>
                <a:lnTo>
                  <a:pt x="580" y="332"/>
                </a:lnTo>
                <a:close/>
                <a:moveTo>
                  <a:pt x="474" y="767"/>
                </a:moveTo>
                <a:lnTo>
                  <a:pt x="474" y="767"/>
                </a:lnTo>
                <a:lnTo>
                  <a:pt x="469" y="793"/>
                </a:lnTo>
                <a:lnTo>
                  <a:pt x="476" y="798"/>
                </a:lnTo>
                <a:lnTo>
                  <a:pt x="476" y="798"/>
                </a:lnTo>
                <a:lnTo>
                  <a:pt x="482" y="831"/>
                </a:lnTo>
                <a:lnTo>
                  <a:pt x="482" y="831"/>
                </a:lnTo>
                <a:lnTo>
                  <a:pt x="482" y="838"/>
                </a:lnTo>
                <a:lnTo>
                  <a:pt x="481" y="849"/>
                </a:lnTo>
                <a:lnTo>
                  <a:pt x="479" y="858"/>
                </a:lnTo>
                <a:lnTo>
                  <a:pt x="476" y="868"/>
                </a:lnTo>
                <a:lnTo>
                  <a:pt x="476" y="868"/>
                </a:lnTo>
                <a:lnTo>
                  <a:pt x="475" y="871"/>
                </a:lnTo>
                <a:lnTo>
                  <a:pt x="474" y="879"/>
                </a:lnTo>
                <a:lnTo>
                  <a:pt x="474" y="895"/>
                </a:lnTo>
                <a:lnTo>
                  <a:pt x="476" y="928"/>
                </a:lnTo>
                <a:lnTo>
                  <a:pt x="476" y="928"/>
                </a:lnTo>
                <a:lnTo>
                  <a:pt x="475" y="933"/>
                </a:lnTo>
                <a:lnTo>
                  <a:pt x="474" y="938"/>
                </a:lnTo>
                <a:lnTo>
                  <a:pt x="468" y="946"/>
                </a:lnTo>
                <a:lnTo>
                  <a:pt x="462" y="953"/>
                </a:lnTo>
                <a:lnTo>
                  <a:pt x="459" y="956"/>
                </a:lnTo>
                <a:lnTo>
                  <a:pt x="467" y="964"/>
                </a:lnTo>
                <a:lnTo>
                  <a:pt x="467" y="964"/>
                </a:lnTo>
                <a:lnTo>
                  <a:pt x="464" y="969"/>
                </a:lnTo>
                <a:lnTo>
                  <a:pt x="461" y="980"/>
                </a:lnTo>
                <a:lnTo>
                  <a:pt x="456" y="994"/>
                </a:lnTo>
                <a:lnTo>
                  <a:pt x="455" y="1002"/>
                </a:lnTo>
                <a:lnTo>
                  <a:pt x="455" y="1011"/>
                </a:lnTo>
                <a:lnTo>
                  <a:pt x="455" y="1011"/>
                </a:lnTo>
                <a:lnTo>
                  <a:pt x="461" y="1061"/>
                </a:lnTo>
                <a:lnTo>
                  <a:pt x="464" y="1096"/>
                </a:lnTo>
                <a:lnTo>
                  <a:pt x="464" y="1096"/>
                </a:lnTo>
                <a:lnTo>
                  <a:pt x="462" y="1102"/>
                </a:lnTo>
                <a:lnTo>
                  <a:pt x="456" y="1112"/>
                </a:lnTo>
                <a:lnTo>
                  <a:pt x="446" y="1129"/>
                </a:lnTo>
                <a:lnTo>
                  <a:pt x="446" y="1129"/>
                </a:lnTo>
                <a:lnTo>
                  <a:pt x="443" y="1138"/>
                </a:lnTo>
                <a:lnTo>
                  <a:pt x="431" y="1136"/>
                </a:lnTo>
                <a:lnTo>
                  <a:pt x="431" y="1136"/>
                </a:lnTo>
                <a:lnTo>
                  <a:pt x="423" y="1130"/>
                </a:lnTo>
                <a:lnTo>
                  <a:pt x="414" y="1123"/>
                </a:lnTo>
                <a:lnTo>
                  <a:pt x="414" y="1123"/>
                </a:lnTo>
                <a:lnTo>
                  <a:pt x="393" y="1107"/>
                </a:lnTo>
                <a:lnTo>
                  <a:pt x="375" y="1094"/>
                </a:lnTo>
                <a:lnTo>
                  <a:pt x="372" y="1038"/>
                </a:lnTo>
                <a:lnTo>
                  <a:pt x="372" y="1038"/>
                </a:lnTo>
                <a:lnTo>
                  <a:pt x="385" y="1036"/>
                </a:lnTo>
                <a:lnTo>
                  <a:pt x="396" y="1034"/>
                </a:lnTo>
                <a:lnTo>
                  <a:pt x="399" y="1032"/>
                </a:lnTo>
                <a:lnTo>
                  <a:pt x="401" y="1030"/>
                </a:lnTo>
                <a:lnTo>
                  <a:pt x="401" y="1030"/>
                </a:lnTo>
                <a:lnTo>
                  <a:pt x="403" y="1011"/>
                </a:lnTo>
                <a:lnTo>
                  <a:pt x="408" y="969"/>
                </a:lnTo>
                <a:lnTo>
                  <a:pt x="411" y="921"/>
                </a:lnTo>
                <a:lnTo>
                  <a:pt x="414" y="877"/>
                </a:lnTo>
                <a:lnTo>
                  <a:pt x="414" y="877"/>
                </a:lnTo>
                <a:lnTo>
                  <a:pt x="413" y="858"/>
                </a:lnTo>
                <a:lnTo>
                  <a:pt x="411" y="837"/>
                </a:lnTo>
                <a:lnTo>
                  <a:pt x="407" y="792"/>
                </a:lnTo>
                <a:lnTo>
                  <a:pt x="401" y="743"/>
                </a:lnTo>
                <a:lnTo>
                  <a:pt x="401" y="743"/>
                </a:lnTo>
                <a:lnTo>
                  <a:pt x="413" y="758"/>
                </a:lnTo>
                <a:lnTo>
                  <a:pt x="422" y="769"/>
                </a:lnTo>
                <a:lnTo>
                  <a:pt x="426" y="774"/>
                </a:lnTo>
                <a:lnTo>
                  <a:pt x="431" y="777"/>
                </a:lnTo>
                <a:lnTo>
                  <a:pt x="431" y="777"/>
                </a:lnTo>
                <a:lnTo>
                  <a:pt x="438" y="778"/>
                </a:lnTo>
                <a:lnTo>
                  <a:pt x="449" y="775"/>
                </a:lnTo>
                <a:lnTo>
                  <a:pt x="461" y="773"/>
                </a:lnTo>
                <a:lnTo>
                  <a:pt x="474" y="767"/>
                </a:lnTo>
                <a:lnTo>
                  <a:pt x="474" y="767"/>
                </a:lnTo>
                <a:close/>
                <a:moveTo>
                  <a:pt x="726" y="471"/>
                </a:moveTo>
                <a:lnTo>
                  <a:pt x="726" y="471"/>
                </a:lnTo>
                <a:lnTo>
                  <a:pt x="725" y="505"/>
                </a:lnTo>
                <a:lnTo>
                  <a:pt x="725" y="534"/>
                </a:lnTo>
                <a:lnTo>
                  <a:pt x="725" y="546"/>
                </a:lnTo>
                <a:lnTo>
                  <a:pt x="726" y="557"/>
                </a:lnTo>
                <a:lnTo>
                  <a:pt x="726" y="557"/>
                </a:lnTo>
                <a:lnTo>
                  <a:pt x="727" y="573"/>
                </a:lnTo>
                <a:lnTo>
                  <a:pt x="729" y="585"/>
                </a:lnTo>
                <a:lnTo>
                  <a:pt x="729" y="596"/>
                </a:lnTo>
                <a:lnTo>
                  <a:pt x="706" y="582"/>
                </a:lnTo>
                <a:lnTo>
                  <a:pt x="706" y="571"/>
                </a:lnTo>
                <a:lnTo>
                  <a:pt x="699" y="569"/>
                </a:lnTo>
                <a:lnTo>
                  <a:pt x="699" y="569"/>
                </a:lnTo>
                <a:lnTo>
                  <a:pt x="701" y="547"/>
                </a:lnTo>
                <a:lnTo>
                  <a:pt x="703" y="528"/>
                </a:lnTo>
                <a:lnTo>
                  <a:pt x="708" y="509"/>
                </a:lnTo>
                <a:lnTo>
                  <a:pt x="708" y="509"/>
                </a:lnTo>
                <a:lnTo>
                  <a:pt x="711" y="492"/>
                </a:lnTo>
                <a:lnTo>
                  <a:pt x="712" y="481"/>
                </a:lnTo>
                <a:lnTo>
                  <a:pt x="712" y="471"/>
                </a:lnTo>
                <a:lnTo>
                  <a:pt x="726" y="47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pptxb13_親子三人で手をつなぐシルエット</dc:title>
  <dc:subject>pptxb13_親子三人で手をつなぐシルエット</dc:subject>
  <dc:creator>でじけろお</dc:creator>
  <cp:revision>1</cp:revision>
  <dcterms:created xsi:type="dcterms:W3CDTF">2018-05-20T00:31:01Z</dcterms:created>
  <dcterms:modified xsi:type="dcterms:W3CDTF">2019-08-13T12:34:38Z</dcterms:modified>
  <cp:version>1</cp:version>
</cp:coreProperties>
</file>